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</p:sldIdLst>
  <p:sldSz cy="7559675" cx="10691800"/>
  <p:notesSz cx="6858000" cy="9144000"/>
  <p:embeddedFontLst>
    <p:embeddedFont>
      <p:font typeface="Open Sans"/>
      <p:regular r:id="rId9"/>
      <p:bold r:id="rId10"/>
      <p:italic r:id="rId11"/>
      <p:boldItalic r:id="rId12"/>
    </p:embeddedFont>
    <p:embeddedFont>
      <p:font typeface="Century Gothic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  <p15:guide id="3" orient="horz" pos="2490">
          <p15:clr>
            <a:srgbClr val="747775"/>
          </p15:clr>
        </p15:guide>
        <p15:guide id="4" orient="horz" pos="3787">
          <p15:clr>
            <a:srgbClr val="747775"/>
          </p15:clr>
        </p15:guide>
        <p15:guide id="5" orient="horz" pos="2685">
          <p15:clr>
            <a:srgbClr val="747775"/>
          </p15:clr>
        </p15:guide>
        <p15:guide id="6" orient="horz" pos="2077">
          <p15:clr>
            <a:srgbClr val="747775"/>
          </p15:clr>
        </p15:guide>
        <p15:guide id="7" orient="horz" pos="4535">
          <p15:clr>
            <a:srgbClr val="747775"/>
          </p15:clr>
        </p15:guide>
        <p15:guide id="8" orient="horz" pos="4592">
          <p15:clr>
            <a:srgbClr val="747775"/>
          </p15:clr>
        </p15:guide>
        <p15:guide id="9" orient="horz" pos="1474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81" orient="horz"/>
        <p:guide pos="3368"/>
        <p:guide pos="2490" orient="horz"/>
        <p:guide pos="3787" orient="horz"/>
        <p:guide pos="2685" orient="horz"/>
        <p:guide pos="2077" orient="horz"/>
        <p:guide pos="4535" orient="horz"/>
        <p:guide pos="4592" orient="horz"/>
        <p:guide pos="147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italic.fntdata"/><Relationship Id="rId10" Type="http://schemas.openxmlformats.org/officeDocument/2006/relationships/font" Target="fonts/OpenSans-bold.fntdata"/><Relationship Id="rId13" Type="http://schemas.openxmlformats.org/officeDocument/2006/relationships/font" Target="fonts/CenturyGothic-regular.fntdata"/><Relationship Id="rId12" Type="http://schemas.openxmlformats.org/officeDocument/2006/relationships/font" Target="fonts/OpenSans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OpenSans-regular.fntdata"/><Relationship Id="rId15" Type="http://schemas.openxmlformats.org/officeDocument/2006/relationships/font" Target="fonts/CenturyGothic-italic.fntdata"/><Relationship Id="rId14" Type="http://schemas.openxmlformats.org/officeDocument/2006/relationships/font" Target="fonts/CenturyGothic-bold.fntdata"/><Relationship Id="rId16" Type="http://schemas.openxmlformats.org/officeDocument/2006/relationships/font" Target="fonts/CenturyGothic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246188" y="1143000"/>
            <a:ext cx="43656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l-P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:notes"/>
          <p:cNvSpPr/>
          <p:nvPr>
            <p:ph idx="2" type="sldImg"/>
          </p:nvPr>
        </p:nvSpPr>
        <p:spPr>
          <a:xfrm>
            <a:off x="1246188" y="1143000"/>
            <a:ext cx="4365625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4d8648056_0_7:notes"/>
          <p:cNvSpPr/>
          <p:nvPr>
            <p:ph idx="2" type="sldImg"/>
          </p:nvPr>
        </p:nvSpPr>
        <p:spPr>
          <a:xfrm>
            <a:off x="1246188" y="1143000"/>
            <a:ext cx="43656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04d8648056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g304d8648056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04d8648056_0_0:notes"/>
          <p:cNvSpPr/>
          <p:nvPr>
            <p:ph idx="2" type="sldImg"/>
          </p:nvPr>
        </p:nvSpPr>
        <p:spPr>
          <a:xfrm>
            <a:off x="1246188" y="1143000"/>
            <a:ext cx="43656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04d8648056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304d8648056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5" Type="http://schemas.openxmlformats.org/officeDocument/2006/relationships/image" Target="../media/image1.png"/><Relationship Id="rId6" Type="http://schemas.openxmlformats.org/officeDocument/2006/relationships/image" Target="../media/image1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17.png"/><Relationship Id="rId4" Type="http://schemas.openxmlformats.org/officeDocument/2006/relationships/image" Target="../media/image4.png"/><Relationship Id="rId9" Type="http://schemas.openxmlformats.org/officeDocument/2006/relationships/image" Target="../media/image11.jpg"/><Relationship Id="rId5" Type="http://schemas.openxmlformats.org/officeDocument/2006/relationships/image" Target="../media/image5.png"/><Relationship Id="rId6" Type="http://schemas.openxmlformats.org/officeDocument/2006/relationships/image" Target="../media/image9.png"/><Relationship Id="rId7" Type="http://schemas.openxmlformats.org/officeDocument/2006/relationships/image" Target="../media/image2.png"/><Relationship Id="rId8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1" Type="http://schemas.openxmlformats.org/officeDocument/2006/relationships/image" Target="../media/image6.png"/><Relationship Id="rId10" Type="http://schemas.openxmlformats.org/officeDocument/2006/relationships/image" Target="../media/image3.png"/><Relationship Id="rId13" Type="http://schemas.openxmlformats.org/officeDocument/2006/relationships/image" Target="../media/image7.png"/><Relationship Id="rId1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28.png"/><Relationship Id="rId15" Type="http://schemas.openxmlformats.org/officeDocument/2006/relationships/image" Target="../media/image13.png"/><Relationship Id="rId14" Type="http://schemas.openxmlformats.org/officeDocument/2006/relationships/image" Target="../media/image27.png"/><Relationship Id="rId17" Type="http://schemas.openxmlformats.org/officeDocument/2006/relationships/image" Target="../media/image12.png"/><Relationship Id="rId16" Type="http://schemas.openxmlformats.org/officeDocument/2006/relationships/image" Target="../media/image21.png"/><Relationship Id="rId5" Type="http://schemas.openxmlformats.org/officeDocument/2006/relationships/image" Target="../media/image1.png"/><Relationship Id="rId6" Type="http://schemas.openxmlformats.org/officeDocument/2006/relationships/image" Target="../media/image10.png"/><Relationship Id="rId18" Type="http://schemas.openxmlformats.org/officeDocument/2006/relationships/image" Target="../media/image11.jpg"/><Relationship Id="rId7" Type="http://schemas.openxmlformats.org/officeDocument/2006/relationships/image" Target="../media/image15.png"/><Relationship Id="rId8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23.png"/><Relationship Id="rId6" Type="http://schemas.openxmlformats.org/officeDocument/2006/relationships/image" Target="../media/image1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- tytuł + zawartość z paskiem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/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body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końcowy" showMasterSp="0">
  <p:cSld name="Slajd końcow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1"/>
          <p:cNvSpPr/>
          <p:nvPr/>
        </p:nvSpPr>
        <p:spPr>
          <a:xfrm>
            <a:off x="2465388" y="4500563"/>
            <a:ext cx="8226426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1"/>
          <p:cNvSpPr/>
          <p:nvPr>
            <p:ph idx="2" type="pic"/>
          </p:nvPr>
        </p:nvSpPr>
        <p:spPr>
          <a:xfrm>
            <a:off x="1025525" y="0"/>
            <a:ext cx="8640763" cy="52212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pic>
        <p:nvPicPr>
          <p:cNvPr descr="Obraz zawierający tekst&#10;&#10;Opis wygenerowany automatycznie" id="97" name="Google Shape;97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466975" y="4500563"/>
            <a:ext cx="3959225" cy="72009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1"/>
          <p:cNvSpPr txBox="1"/>
          <p:nvPr>
            <p:ph type="title"/>
          </p:nvPr>
        </p:nvSpPr>
        <p:spPr>
          <a:xfrm>
            <a:off x="2825750" y="5593629"/>
            <a:ext cx="7559675" cy="7055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znak Funduszy Europejskich" id="99" name="Google Shape;9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000" y="6371047"/>
            <a:ext cx="1621258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ga Unii Europejskie z dopiskiem dofinansowane przez Unię Europejską" id="100" name="Google Shape;10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2000" y="6371047"/>
            <a:ext cx="2633371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wy RP" id="101" name="Google Shape;10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2743" y="6370378"/>
            <a:ext cx="2239772" cy="95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1410" y="6500368"/>
            <a:ext cx="8928992" cy="879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(długi tytuł)" showMasterSp="0" type="title">
  <p:cSld name="TITL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1026613" y="1973818"/>
            <a:ext cx="8639675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tekst&#10;&#10;Opis wygenerowany automatycznie" id="23" name="Google Shape;2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6760" y="1973818"/>
            <a:ext cx="3959225" cy="720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3">
            <a:alphaModFix amt="55000"/>
          </a:blip>
          <a:srcRect b="0" l="0" r="0" t="0"/>
          <a:stretch/>
        </p:blipFill>
        <p:spPr>
          <a:xfrm>
            <a:off x="597632" y="540402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 rotWithShape="1">
          <a:blip r:embed="rId4">
            <a:alphaModFix amt="55000"/>
          </a:blip>
          <a:srcRect b="0" l="0" r="0" t="0"/>
          <a:stretch/>
        </p:blipFill>
        <p:spPr>
          <a:xfrm>
            <a:off x="2105788" y="540402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"/>
          <p:cNvPicPr preferRelativeResize="0"/>
          <p:nvPr/>
        </p:nvPicPr>
        <p:blipFill rotWithShape="1">
          <a:blip r:embed="rId5">
            <a:alphaModFix amt="55000"/>
          </a:blip>
          <a:srcRect b="0" l="0" r="0" t="0"/>
          <a:stretch/>
        </p:blipFill>
        <p:spPr>
          <a:xfrm>
            <a:off x="3613944" y="540402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type="ctrTitle"/>
          </p:nvPr>
        </p:nvSpPr>
        <p:spPr>
          <a:xfrm>
            <a:off x="1385877" y="3059113"/>
            <a:ext cx="7920115" cy="11076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" type="subTitle"/>
          </p:nvPr>
        </p:nvSpPr>
        <p:spPr>
          <a:xfrm>
            <a:off x="1385888" y="4861794"/>
            <a:ext cx="7920037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1102"/>
              </a:spcBef>
              <a:spcAft>
                <a:spcPts val="0"/>
              </a:spcAft>
              <a:buSzPts val="2800"/>
              <a:buFont typeface="Open Sans"/>
              <a:buNone/>
              <a:defRPr b="1" sz="2800">
                <a:solidFill>
                  <a:schemeClr val="dk2"/>
                </a:solidFill>
              </a:defRPr>
            </a:lvl1pPr>
            <a:lvl2pPr lvl="1" algn="ctr">
              <a:lnSpc>
                <a:spcPct val="10884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Open Sans"/>
              <a:buNone/>
              <a:defRPr sz="2205"/>
            </a:lvl2pPr>
            <a:lvl3pPr lvl="2" algn="ctr">
              <a:lnSpc>
                <a:spcPct val="120967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Open Sans"/>
              <a:buNone/>
              <a:defRPr sz="1984"/>
            </a:lvl3pPr>
            <a:lvl4pPr lvl="3" algn="ctr">
              <a:lnSpc>
                <a:spcPct val="136054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4pPr>
            <a:lvl5pPr lvl="4" algn="ctr">
              <a:lnSpc>
                <a:spcPct val="136054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5pPr>
            <a:lvl6pPr lvl="5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6pPr>
            <a:lvl7pPr lvl="6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7pPr>
            <a:lvl8pPr lvl="7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8pPr>
            <a:lvl9pPr lvl="8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9pPr>
          </a:lstStyle>
          <a:p/>
        </p:txBody>
      </p:sp>
      <p:sp>
        <p:nvSpPr>
          <p:cNvPr id="29" name="Google Shape;29;p3"/>
          <p:cNvSpPr txBox="1"/>
          <p:nvPr>
            <p:ph idx="10" type="dt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30" name="Google Shape;3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92000" y="6371047"/>
            <a:ext cx="1621258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72000" y="6371047"/>
            <a:ext cx="2633371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722743" y="6370378"/>
            <a:ext cx="2239772" cy="95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81410" y="6500368"/>
            <a:ext cx="8928992" cy="879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lajd tytułowy (długi tytuł)" showMasterSp="0">
  <p:cSld name="2_Slajd tytułowy (długi tytuł)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/>
          <p:nvPr/>
        </p:nvSpPr>
        <p:spPr>
          <a:xfrm>
            <a:off x="1025525" y="1983572"/>
            <a:ext cx="864076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" y="0"/>
            <a:ext cx="4986337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Obraz zawierający tekst&#10;&#10;Opis wygenerowany automatycznie" id="37" name="Google Shape;37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25525" y="1983572"/>
            <a:ext cx="3959225" cy="72009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 txBox="1"/>
          <p:nvPr>
            <p:ph type="ctrTitle"/>
          </p:nvPr>
        </p:nvSpPr>
        <p:spPr>
          <a:xfrm>
            <a:off x="1385877" y="3070227"/>
            <a:ext cx="7920115" cy="1087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Open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subTitle"/>
          </p:nvPr>
        </p:nvSpPr>
        <p:spPr>
          <a:xfrm>
            <a:off x="1385888" y="4861794"/>
            <a:ext cx="7920037" cy="10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1102"/>
              </a:spcBef>
              <a:spcAft>
                <a:spcPts val="0"/>
              </a:spcAft>
              <a:buSzPts val="2800"/>
              <a:buFont typeface="Open Sans"/>
              <a:buNone/>
              <a:defRPr b="1" sz="2800">
                <a:solidFill>
                  <a:schemeClr val="dk2"/>
                </a:solidFill>
              </a:defRPr>
            </a:lvl1pPr>
            <a:lvl2pPr lvl="1" algn="ctr">
              <a:lnSpc>
                <a:spcPct val="10884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2205"/>
              <a:buFont typeface="Open Sans"/>
              <a:buNone/>
              <a:defRPr sz="2205"/>
            </a:lvl2pPr>
            <a:lvl3pPr lvl="2" algn="ctr">
              <a:lnSpc>
                <a:spcPct val="120967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Open Sans"/>
              <a:buNone/>
              <a:defRPr sz="1984"/>
            </a:lvl3pPr>
            <a:lvl4pPr lvl="3" algn="ctr">
              <a:lnSpc>
                <a:spcPct val="136054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4pPr>
            <a:lvl5pPr lvl="4" algn="ctr">
              <a:lnSpc>
                <a:spcPct val="136054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5pPr>
            <a:lvl6pPr lvl="5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6pPr>
            <a:lvl7pPr lvl="6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7pPr>
            <a:lvl8pPr lvl="7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8pPr>
            <a:lvl9pPr lvl="8" algn="ctr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764"/>
              <a:buNone/>
              <a:defRPr sz="1764"/>
            </a:lvl9pPr>
          </a:lstStyle>
          <a:p/>
        </p:txBody>
      </p:sp>
      <p:sp>
        <p:nvSpPr>
          <p:cNvPr id="40" name="Google Shape;40;p4"/>
          <p:cNvSpPr txBox="1"/>
          <p:nvPr>
            <p:ph idx="10" type="dt"/>
          </p:nvPr>
        </p:nvSpPr>
        <p:spPr>
          <a:xfrm>
            <a:off x="7865356" y="540402"/>
            <a:ext cx="1799844" cy="3491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logo Funduszy Europejskich" id="41" name="Google Shape;4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2000" y="6371047"/>
            <a:ext cx="1621258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ga Unii Europejskiej z dopiskiem dofinansowane przez Unię Europejską" id="42" name="Google Shape;42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2000" y="6371047"/>
            <a:ext cx="2633371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wy RP" id="43" name="Google Shape;43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2743" y="6370378"/>
            <a:ext cx="2239772" cy="950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4"/>
          <p:cNvPicPr preferRelativeResize="0"/>
          <p:nvPr/>
        </p:nvPicPr>
        <p:blipFill rotWithShape="1">
          <a:blip r:embed="rId6">
            <a:alphaModFix amt="55000"/>
          </a:blip>
          <a:srcRect b="0" l="0" r="0" t="0"/>
          <a:stretch/>
        </p:blipFill>
        <p:spPr>
          <a:xfrm>
            <a:off x="652757" y="124436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"/>
          <p:cNvPicPr preferRelativeResize="0"/>
          <p:nvPr/>
        </p:nvPicPr>
        <p:blipFill rotWithShape="1">
          <a:blip r:embed="rId7">
            <a:alphaModFix amt="55000"/>
          </a:blip>
          <a:srcRect b="0" l="0" r="0" t="0"/>
          <a:stretch/>
        </p:blipFill>
        <p:spPr>
          <a:xfrm>
            <a:off x="1365250" y="54586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4"/>
          <p:cNvPicPr preferRelativeResize="0"/>
          <p:nvPr/>
        </p:nvPicPr>
        <p:blipFill rotWithShape="1">
          <a:blip r:embed="rId8">
            <a:alphaModFix amt="55000"/>
          </a:blip>
          <a:srcRect b="0" l="0" r="0" t="0"/>
          <a:stretch/>
        </p:blipFill>
        <p:spPr>
          <a:xfrm>
            <a:off x="1380511" y="124436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4"/>
          <p:cNvPicPr preferRelativeResize="0"/>
          <p:nvPr/>
        </p:nvPicPr>
        <p:blipFill rotWithShape="1">
          <a:blip r:embed="rId9">
            <a:alphaModFix amt="55000"/>
          </a:blip>
          <a:srcRect b="0" l="0" r="0" t="0"/>
          <a:stretch/>
        </p:blipFill>
        <p:spPr>
          <a:xfrm>
            <a:off x="4265786" y="538288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4"/>
          <p:cNvPicPr preferRelativeResize="0"/>
          <p:nvPr/>
        </p:nvPicPr>
        <p:blipFill rotWithShape="1">
          <a:blip r:embed="rId10">
            <a:alphaModFix amt="55000"/>
          </a:blip>
          <a:srcRect b="0" l="0" r="0" t="0"/>
          <a:stretch/>
        </p:blipFill>
        <p:spPr>
          <a:xfrm>
            <a:off x="644525" y="545866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4"/>
          <p:cNvPicPr preferRelativeResize="0"/>
          <p:nvPr/>
        </p:nvPicPr>
        <p:blipFill rotWithShape="1">
          <a:blip r:embed="rId11">
            <a:alphaModFix amt="55000"/>
          </a:blip>
          <a:srcRect b="0" l="0" r="0" t="0"/>
          <a:stretch/>
        </p:blipFill>
        <p:spPr>
          <a:xfrm>
            <a:off x="2104293" y="1254829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4"/>
          <p:cNvPicPr preferRelativeResize="0"/>
          <p:nvPr/>
        </p:nvPicPr>
        <p:blipFill rotWithShape="1">
          <a:blip r:embed="rId12">
            <a:alphaModFix amt="55000"/>
          </a:blip>
          <a:srcRect b="0" l="0" r="0" t="0"/>
          <a:stretch/>
        </p:blipFill>
        <p:spPr>
          <a:xfrm>
            <a:off x="2814637" y="54356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"/>
          <p:cNvPicPr preferRelativeResize="0"/>
          <p:nvPr/>
        </p:nvPicPr>
        <p:blipFill rotWithShape="1">
          <a:blip r:embed="rId13">
            <a:alphaModFix amt="55000"/>
          </a:blip>
          <a:srcRect b="0" l="0" r="0" t="0"/>
          <a:stretch/>
        </p:blipFill>
        <p:spPr>
          <a:xfrm>
            <a:off x="3537018" y="535269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4"/>
          <p:cNvPicPr preferRelativeResize="0"/>
          <p:nvPr/>
        </p:nvPicPr>
        <p:blipFill rotWithShape="1">
          <a:blip r:embed="rId14">
            <a:alphaModFix amt="55000"/>
          </a:blip>
          <a:srcRect b="0" l="0" r="0" t="0"/>
          <a:stretch/>
        </p:blipFill>
        <p:spPr>
          <a:xfrm>
            <a:off x="2092256" y="531095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"/>
          <p:cNvPicPr preferRelativeResize="0"/>
          <p:nvPr/>
        </p:nvPicPr>
        <p:blipFill rotWithShape="1">
          <a:blip r:embed="rId15">
            <a:alphaModFix amt="55000"/>
          </a:blip>
          <a:srcRect b="0" l="0" r="0" t="0"/>
          <a:stretch/>
        </p:blipFill>
        <p:spPr>
          <a:xfrm>
            <a:off x="3534802" y="1251987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4"/>
          <p:cNvPicPr preferRelativeResize="0"/>
          <p:nvPr/>
        </p:nvPicPr>
        <p:blipFill rotWithShape="1">
          <a:blip r:embed="rId16">
            <a:alphaModFix amt="55000"/>
          </a:blip>
          <a:srcRect b="0" l="0" r="0" t="0"/>
          <a:stretch/>
        </p:blipFill>
        <p:spPr>
          <a:xfrm>
            <a:off x="4265613" y="1250549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"/>
          <p:cNvPicPr preferRelativeResize="0"/>
          <p:nvPr/>
        </p:nvPicPr>
        <p:blipFill rotWithShape="1">
          <a:blip r:embed="rId17">
            <a:alphaModFix amt="55000"/>
          </a:blip>
          <a:srcRect b="0" l="0" r="0" t="0"/>
          <a:stretch/>
        </p:blipFill>
        <p:spPr>
          <a:xfrm>
            <a:off x="2814637" y="1250549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881410" y="6500368"/>
            <a:ext cx="8928992" cy="879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owy (krótki tytuł)" showMasterSp="0">
  <p:cSld name="Slajd tytułowy (krótki tytuł)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/>
          <p:nvPr>
            <p:ph idx="2" type="pic"/>
          </p:nvPr>
        </p:nvSpPr>
        <p:spPr>
          <a:xfrm>
            <a:off x="0" y="0"/>
            <a:ext cx="6784975" cy="522128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59" name="Google Shape;59;p5"/>
          <p:cNvSpPr/>
          <p:nvPr/>
        </p:nvSpPr>
        <p:spPr>
          <a:xfrm>
            <a:off x="2825750" y="4500563"/>
            <a:ext cx="6840538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5"/>
          <p:cNvSpPr txBox="1"/>
          <p:nvPr>
            <p:ph type="ctrTitle"/>
          </p:nvPr>
        </p:nvSpPr>
        <p:spPr>
          <a:xfrm>
            <a:off x="3172808" y="5579563"/>
            <a:ext cx="6133117" cy="6485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Open Sans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5"/>
          <p:cNvSpPr txBox="1"/>
          <p:nvPr>
            <p:ph idx="10" type="dt"/>
          </p:nvPr>
        </p:nvSpPr>
        <p:spPr>
          <a:xfrm>
            <a:off x="7866444" y="539750"/>
            <a:ext cx="1799844" cy="366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descr="logo Funduszy Europejskich" id="62" name="Google Shape;62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2000" y="6371047"/>
            <a:ext cx="1621258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aga Unii Europejskie z dopiskiem dofinansowane przez Unię Europejską" id="63" name="Google Shape;6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72000" y="6371047"/>
            <a:ext cx="2633371" cy="9491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arwy RP" id="64" name="Google Shape;64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2743" y="6370378"/>
            <a:ext cx="2239772" cy="95053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braz zawierający tekst&#10;&#10;Opis wygenerowany automatycznie" id="65" name="Google Shape;65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25750" y="4500563"/>
            <a:ext cx="3959225" cy="720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1410" y="6500368"/>
            <a:ext cx="8928992" cy="8798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pos="192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tytuł sekcji" showMasterSp="0">
  <p:cSld name="Slajd tytuł sekcji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"/>
          <p:cNvSpPr/>
          <p:nvPr/>
        </p:nvSpPr>
        <p:spPr>
          <a:xfrm>
            <a:off x="2825749" y="4500563"/>
            <a:ext cx="7196139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6"/>
          <p:cNvSpPr/>
          <p:nvPr>
            <p:ph idx="2" type="pic"/>
          </p:nvPr>
        </p:nvSpPr>
        <p:spPr>
          <a:xfrm>
            <a:off x="669925" y="0"/>
            <a:ext cx="6835775" cy="4859338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0" name="Google Shape;70;p6"/>
          <p:cNvSpPr/>
          <p:nvPr/>
        </p:nvSpPr>
        <p:spPr>
          <a:xfrm>
            <a:off x="3905250" y="4500562"/>
            <a:ext cx="3600449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2825751" y="4500561"/>
            <a:ext cx="1079500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/>
          <p:nvPr>
            <p:ph type="ctrTitle"/>
          </p:nvPr>
        </p:nvSpPr>
        <p:spPr>
          <a:xfrm>
            <a:off x="3186113" y="5195719"/>
            <a:ext cx="6480176" cy="13204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Open Sans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193">
          <p15:clr>
            <a:srgbClr val="FBAE40"/>
          </p15:clr>
        </p15:guide>
        <p15:guide id="2" orient="horz" pos="113">
          <p15:clr>
            <a:srgbClr val="FBAE40"/>
          </p15:clr>
        </p15:guide>
        <p15:guide id="3" orient="horz" pos="2381">
          <p15:clr>
            <a:srgbClr val="FBAE40"/>
          </p15:clr>
        </p15:guide>
        <p15:guide id="4" orient="horz" pos="340">
          <p15:clr>
            <a:srgbClr val="FBAE40"/>
          </p15:clr>
        </p15:guide>
        <p15:guide id="5" orient="horz" pos="567">
          <p15:clr>
            <a:srgbClr val="FBAE40"/>
          </p15:clr>
        </p15:guide>
        <p15:guide id="6" orient="horz" pos="794">
          <p15:clr>
            <a:srgbClr val="FBAE40"/>
          </p15:clr>
        </p15:guide>
        <p15:guide id="7" orient="horz" pos="1020">
          <p15:clr>
            <a:srgbClr val="FBAE40"/>
          </p15:clr>
        </p15:guide>
        <p15:guide id="8" orient="horz" pos="1247">
          <p15:clr>
            <a:srgbClr val="FBAE40"/>
          </p15:clr>
        </p15:guide>
        <p15:guide id="9" orient="horz" pos="1474">
          <p15:clr>
            <a:srgbClr val="FBAE40"/>
          </p15:clr>
        </p15:guide>
        <p15:guide id="10" orient="horz" pos="1701">
          <p15:clr>
            <a:srgbClr val="FBAE40"/>
          </p15:clr>
        </p15:guide>
        <p15:guide id="11" orient="horz" pos="1927">
          <p15:clr>
            <a:srgbClr val="FBAE40"/>
          </p15:clr>
        </p15:guide>
        <p15:guide id="12" orient="horz" pos="2154">
          <p15:clr>
            <a:srgbClr val="FBAE40"/>
          </p15:clr>
        </p15:guide>
        <p15:guide id="13" orient="horz" pos="2608">
          <p15:clr>
            <a:srgbClr val="FBAE40"/>
          </p15:clr>
        </p15:guide>
        <p15:guide id="14" orient="horz" pos="2835">
          <p15:clr>
            <a:srgbClr val="FBAE40"/>
          </p15:clr>
        </p15:guide>
        <p15:guide id="15" orient="horz" pos="3061">
          <p15:clr>
            <a:srgbClr val="FBAE40"/>
          </p15:clr>
        </p15:guide>
        <p15:guide id="16" orient="horz" pos="3288">
          <p15:clr>
            <a:srgbClr val="FBAE40"/>
          </p15:clr>
        </p15:guide>
        <p15:guide id="17" orient="horz" pos="3515">
          <p15:clr>
            <a:srgbClr val="FBAE40"/>
          </p15:clr>
        </p15:guide>
        <p15:guide id="18" orient="horz" pos="3742">
          <p15:clr>
            <a:srgbClr val="FBAE40"/>
          </p15:clr>
        </p15:guide>
        <p15:guide id="19" orient="horz" pos="3968">
          <p15:clr>
            <a:srgbClr val="FBAE40"/>
          </p15:clr>
        </p15:guide>
        <p15:guide id="20" orient="horz" pos="4195">
          <p15:clr>
            <a:srgbClr val="FBAE40"/>
          </p15:clr>
        </p15:guide>
        <p15:guide id="21" orient="horz" pos="4422">
          <p15:clr>
            <a:srgbClr val="FBAE40"/>
          </p15:clr>
        </p15:guide>
        <p15:guide id="22" orient="horz" pos="4649">
          <p15:clr>
            <a:srgbClr val="FBAE40"/>
          </p15:clr>
        </p15:guide>
        <p15:guide id="23" pos="419">
          <p15:clr>
            <a:srgbClr val="FBAE40"/>
          </p15:clr>
        </p15:guide>
        <p15:guide id="24" pos="646">
          <p15:clr>
            <a:srgbClr val="FBAE40"/>
          </p15:clr>
        </p15:guide>
        <p15:guide id="25" pos="873">
          <p15:clr>
            <a:srgbClr val="FBAE40"/>
          </p15:clr>
        </p15:guide>
        <p15:guide id="26" pos="1100">
          <p15:clr>
            <a:srgbClr val="FBAE40"/>
          </p15:clr>
        </p15:guide>
        <p15:guide id="27" pos="1327">
          <p15:clr>
            <a:srgbClr val="FBAE40"/>
          </p15:clr>
        </p15:guide>
        <p15:guide id="28" pos="1553">
          <p15:clr>
            <a:srgbClr val="FBAE40"/>
          </p15:clr>
        </p15:guide>
        <p15:guide id="29" pos="1780">
          <p15:clr>
            <a:srgbClr val="FBAE40"/>
          </p15:clr>
        </p15:guide>
        <p15:guide id="30" pos="2007">
          <p15:clr>
            <a:srgbClr val="FBAE40"/>
          </p15:clr>
        </p15:guide>
        <p15:guide id="31" pos="2234">
          <p15:clr>
            <a:srgbClr val="FBAE40"/>
          </p15:clr>
        </p15:guide>
        <p15:guide id="32" pos="2460">
          <p15:clr>
            <a:srgbClr val="FBAE40"/>
          </p15:clr>
        </p15:guide>
        <p15:guide id="33" pos="2687">
          <p15:clr>
            <a:srgbClr val="FBAE40"/>
          </p15:clr>
        </p15:guide>
        <p15:guide id="34" pos="2914">
          <p15:clr>
            <a:srgbClr val="FBAE40"/>
          </p15:clr>
        </p15:guide>
        <p15:guide id="35" pos="3141">
          <p15:clr>
            <a:srgbClr val="FBAE40"/>
          </p15:clr>
        </p15:guide>
        <p15:guide id="36" pos="3368">
          <p15:clr>
            <a:srgbClr val="FBAE40"/>
          </p15:clr>
        </p15:guide>
        <p15:guide id="37" pos="3594">
          <p15:clr>
            <a:srgbClr val="FBAE40"/>
          </p15:clr>
        </p15:guide>
        <p15:guide id="38" pos="3821">
          <p15:clr>
            <a:srgbClr val="FBAE40"/>
          </p15:clr>
        </p15:guide>
        <p15:guide id="39" pos="4048">
          <p15:clr>
            <a:srgbClr val="FBAE40"/>
          </p15:clr>
        </p15:guide>
        <p15:guide id="40" pos="4275">
          <p15:clr>
            <a:srgbClr val="FBAE40"/>
          </p15:clr>
        </p15:guide>
        <p15:guide id="41" pos="4501">
          <p15:clr>
            <a:srgbClr val="FBAE40"/>
          </p15:clr>
        </p15:guide>
        <p15:guide id="42" pos="4728">
          <p15:clr>
            <a:srgbClr val="FBAE40"/>
          </p15:clr>
        </p15:guide>
        <p15:guide id="43" pos="4955">
          <p15:clr>
            <a:srgbClr val="FBAE40"/>
          </p15:clr>
        </p15:guide>
        <p15:guide id="44" pos="5182">
          <p15:clr>
            <a:srgbClr val="FBAE40"/>
          </p15:clr>
        </p15:guide>
        <p15:guide id="45" pos="5408">
          <p15:clr>
            <a:srgbClr val="FBAE40"/>
          </p15:clr>
        </p15:guide>
        <p15:guide id="46" pos="5635">
          <p15:clr>
            <a:srgbClr val="FBAE40"/>
          </p15:clr>
        </p15:guide>
        <p15:guide id="47" pos="5862">
          <p15:clr>
            <a:srgbClr val="FBAE40"/>
          </p15:clr>
        </p15:guide>
        <p15:guide id="48" pos="6089">
          <p15:clr>
            <a:srgbClr val="FBAE40"/>
          </p15:clr>
        </p15:guide>
        <p15:guide id="49" pos="6316">
          <p15:clr>
            <a:srgbClr val="FBAE40"/>
          </p15:clr>
        </p15:guide>
        <p15:guide id="50" pos="654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ajd - tytuł + 2 elementy zawartości z paskiem" type="twoObj">
  <p:cSld name="TWO_OBJECT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 txBox="1"/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1025906" y="1979837"/>
            <a:ext cx="4140000" cy="4680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7"/>
          <p:cNvSpPr txBox="1"/>
          <p:nvPr>
            <p:ph idx="2" type="body"/>
          </p:nvPr>
        </p:nvSpPr>
        <p:spPr>
          <a:xfrm>
            <a:off x="5525906" y="1979613"/>
            <a:ext cx="4140000" cy="468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7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ajd - tytuł + zdjęcie + zawartość z paskiem">
  <p:cSld name="1_Slajd - tytuł + zdjęcie + zawartość z paskiem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8"/>
          <p:cNvSpPr txBox="1"/>
          <p:nvPr>
            <p:ph type="title"/>
          </p:nvPr>
        </p:nvSpPr>
        <p:spPr>
          <a:xfrm>
            <a:off x="5345906" y="899836"/>
            <a:ext cx="4320000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8"/>
          <p:cNvSpPr txBox="1"/>
          <p:nvPr>
            <p:ph idx="1" type="body"/>
          </p:nvPr>
        </p:nvSpPr>
        <p:spPr>
          <a:xfrm>
            <a:off x="5345906" y="1979837"/>
            <a:ext cx="4320382" cy="46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8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82" name="Google Shape;82;p8"/>
          <p:cNvSpPr/>
          <p:nvPr>
            <p:ph idx="2" type="pic"/>
          </p:nvPr>
        </p:nvSpPr>
        <p:spPr>
          <a:xfrm>
            <a:off x="0" y="900113"/>
            <a:ext cx="4986338" cy="5759726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ajd - tytuł + zawartość bez paska" showMasterSp="0">
  <p:cSld name="1_Slajd - tytuł + zawartość bez paska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"/>
          <p:cNvSpPr txBox="1"/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9"/>
          <p:cNvSpPr txBox="1"/>
          <p:nvPr>
            <p:ph idx="1" type="body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9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87" name="Google Shape;87;p9"/>
          <p:cNvSpPr/>
          <p:nvPr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lajd - tytuł + 2 elementy zawartości bez paska" showMasterSp="0">
  <p:cSld name="1_Slajd - tytuł + 2 elementy zawartości bez paska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0"/>
          <p:cNvSpPr txBox="1"/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0"/>
          <p:cNvSpPr txBox="1"/>
          <p:nvPr>
            <p:ph idx="1" type="body"/>
          </p:nvPr>
        </p:nvSpPr>
        <p:spPr>
          <a:xfrm>
            <a:off x="1025906" y="1979837"/>
            <a:ext cx="4140000" cy="46800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10"/>
          <p:cNvSpPr txBox="1"/>
          <p:nvPr>
            <p:ph idx="2" type="body"/>
          </p:nvPr>
        </p:nvSpPr>
        <p:spPr>
          <a:xfrm>
            <a:off x="5525906" y="1979613"/>
            <a:ext cx="4140000" cy="46802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SzPts val="1800"/>
              <a:buChar char="•"/>
              <a:defRPr/>
            </a:lvl1pPr>
            <a:lvl2pPr indent="-342900" lvl="1" marL="9144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0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93" name="Google Shape;93;p10"/>
          <p:cNvSpPr/>
          <p:nvPr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025525" y="899836"/>
            <a:ext cx="8640381" cy="10800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marR="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Open Sans"/>
              <a:buNone/>
              <a:defRPr b="1" i="0" sz="2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025907" y="1979837"/>
            <a:ext cx="8640382" cy="46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42900" lvl="0" marL="457200" marR="0" rtl="0" algn="l">
              <a:lnSpc>
                <a:spcPct val="133333"/>
              </a:lnSpc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42900" lvl="1" marL="914400" marR="0" rtl="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42900" lvl="2" marL="1371600" marR="0" rtl="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marR="0" rtl="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marR="0" rtl="0" algn="l">
              <a:lnSpc>
                <a:spcPct val="133333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54584" lvl="5" marL="2743200" marR="0" rtl="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4584" lvl="6" marL="3200400" marR="0" rtl="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4584" lvl="7" marL="3657600" marR="0" rtl="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4584" lvl="8" marL="4114800" marR="0" rtl="0" algn="l">
              <a:lnSpc>
                <a:spcPct val="90000"/>
              </a:lnSpc>
              <a:spcBef>
                <a:spcPts val="551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b="0" i="0" sz="198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/>
          <p:nvPr/>
        </p:nvSpPr>
        <p:spPr>
          <a:xfrm>
            <a:off x="1025870" y="0"/>
            <a:ext cx="1080742" cy="179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2106612" y="0"/>
            <a:ext cx="7559293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0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8585546" y="7380288"/>
            <a:ext cx="1080742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193">
          <p15:clr>
            <a:srgbClr val="F26B43"/>
          </p15:clr>
        </p15:guide>
        <p15:guide id="2" pos="419">
          <p15:clr>
            <a:srgbClr val="F26B43"/>
          </p15:clr>
        </p15:guide>
        <p15:guide id="3" pos="646">
          <p15:clr>
            <a:srgbClr val="F26B43"/>
          </p15:clr>
        </p15:guide>
        <p15:guide id="4" pos="873">
          <p15:clr>
            <a:srgbClr val="F26B43"/>
          </p15:clr>
        </p15:guide>
        <p15:guide id="5" pos="1100">
          <p15:clr>
            <a:srgbClr val="F26B43"/>
          </p15:clr>
        </p15:guide>
        <p15:guide id="6" pos="1327">
          <p15:clr>
            <a:srgbClr val="F26B43"/>
          </p15:clr>
        </p15:guide>
        <p15:guide id="7" pos="1553">
          <p15:clr>
            <a:srgbClr val="F26B43"/>
          </p15:clr>
        </p15:guide>
        <p15:guide id="8" pos="1780">
          <p15:clr>
            <a:srgbClr val="F26B43"/>
          </p15:clr>
        </p15:guide>
        <p15:guide id="9" pos="2007">
          <p15:clr>
            <a:srgbClr val="F26B43"/>
          </p15:clr>
        </p15:guide>
        <p15:guide id="10" pos="2234">
          <p15:clr>
            <a:srgbClr val="F26B43"/>
          </p15:clr>
        </p15:guide>
        <p15:guide id="11" pos="2460">
          <p15:clr>
            <a:srgbClr val="F26B43"/>
          </p15:clr>
        </p15:guide>
        <p15:guide id="12" pos="2687">
          <p15:clr>
            <a:srgbClr val="F26B43"/>
          </p15:clr>
        </p15:guide>
        <p15:guide id="13" pos="2914">
          <p15:clr>
            <a:srgbClr val="F26B43"/>
          </p15:clr>
        </p15:guide>
        <p15:guide id="14" pos="3141">
          <p15:clr>
            <a:srgbClr val="F26B43"/>
          </p15:clr>
        </p15:guide>
        <p15:guide id="15" pos="3368">
          <p15:clr>
            <a:srgbClr val="F26B43"/>
          </p15:clr>
        </p15:guide>
        <p15:guide id="16" pos="3594">
          <p15:clr>
            <a:srgbClr val="F26B43"/>
          </p15:clr>
        </p15:guide>
        <p15:guide id="17" pos="3821">
          <p15:clr>
            <a:srgbClr val="F26B43"/>
          </p15:clr>
        </p15:guide>
        <p15:guide id="18" pos="4048">
          <p15:clr>
            <a:srgbClr val="F26B43"/>
          </p15:clr>
        </p15:guide>
        <p15:guide id="19" pos="4275">
          <p15:clr>
            <a:srgbClr val="F26B43"/>
          </p15:clr>
        </p15:guide>
        <p15:guide id="20" pos="4501">
          <p15:clr>
            <a:srgbClr val="F26B43"/>
          </p15:clr>
        </p15:guide>
        <p15:guide id="21" pos="4728">
          <p15:clr>
            <a:srgbClr val="F26B43"/>
          </p15:clr>
        </p15:guide>
        <p15:guide id="22" pos="4955">
          <p15:clr>
            <a:srgbClr val="F26B43"/>
          </p15:clr>
        </p15:guide>
        <p15:guide id="23" pos="5182">
          <p15:clr>
            <a:srgbClr val="F26B43"/>
          </p15:clr>
        </p15:guide>
        <p15:guide id="24" pos="5408">
          <p15:clr>
            <a:srgbClr val="F26B43"/>
          </p15:clr>
        </p15:guide>
        <p15:guide id="25" pos="5635">
          <p15:clr>
            <a:srgbClr val="F26B43"/>
          </p15:clr>
        </p15:guide>
        <p15:guide id="26" pos="5862">
          <p15:clr>
            <a:srgbClr val="F26B43"/>
          </p15:clr>
        </p15:guide>
        <p15:guide id="27" pos="6089">
          <p15:clr>
            <a:srgbClr val="F26B43"/>
          </p15:clr>
        </p15:guide>
        <p15:guide id="28" pos="6316">
          <p15:clr>
            <a:srgbClr val="F26B43"/>
          </p15:clr>
        </p15:guide>
        <p15:guide id="29" pos="6542">
          <p15:clr>
            <a:srgbClr val="F26B43"/>
          </p15:clr>
        </p15:guide>
        <p15:guide id="30" orient="horz" pos="113">
          <p15:clr>
            <a:srgbClr val="F26B43"/>
          </p15:clr>
        </p15:guide>
        <p15:guide id="31" orient="horz" pos="340">
          <p15:clr>
            <a:srgbClr val="F26B43"/>
          </p15:clr>
        </p15:guide>
        <p15:guide id="32" orient="horz" pos="567">
          <p15:clr>
            <a:srgbClr val="F26B43"/>
          </p15:clr>
        </p15:guide>
        <p15:guide id="33" orient="horz" pos="794">
          <p15:clr>
            <a:srgbClr val="F26B43"/>
          </p15:clr>
        </p15:guide>
        <p15:guide id="34" orient="horz" pos="1020">
          <p15:clr>
            <a:srgbClr val="F26B43"/>
          </p15:clr>
        </p15:guide>
        <p15:guide id="35" orient="horz" pos="1247">
          <p15:clr>
            <a:srgbClr val="F26B43"/>
          </p15:clr>
        </p15:guide>
        <p15:guide id="36" orient="horz" pos="1474">
          <p15:clr>
            <a:srgbClr val="F26B43"/>
          </p15:clr>
        </p15:guide>
        <p15:guide id="37" orient="horz" pos="1701">
          <p15:clr>
            <a:srgbClr val="F26B43"/>
          </p15:clr>
        </p15:guide>
        <p15:guide id="38" orient="horz" pos="1927">
          <p15:clr>
            <a:srgbClr val="F26B43"/>
          </p15:clr>
        </p15:guide>
        <p15:guide id="39" orient="horz" pos="2154">
          <p15:clr>
            <a:srgbClr val="F26B43"/>
          </p15:clr>
        </p15:guide>
        <p15:guide id="40" orient="horz" pos="2381">
          <p15:clr>
            <a:srgbClr val="F26B43"/>
          </p15:clr>
        </p15:guide>
        <p15:guide id="41" orient="horz" pos="2608">
          <p15:clr>
            <a:srgbClr val="F26B43"/>
          </p15:clr>
        </p15:guide>
        <p15:guide id="42" orient="horz" pos="2835">
          <p15:clr>
            <a:srgbClr val="F26B43"/>
          </p15:clr>
        </p15:guide>
        <p15:guide id="43" orient="horz" pos="3061">
          <p15:clr>
            <a:srgbClr val="F26B43"/>
          </p15:clr>
        </p15:guide>
        <p15:guide id="44" orient="horz" pos="3288">
          <p15:clr>
            <a:srgbClr val="F26B43"/>
          </p15:clr>
        </p15:guide>
        <p15:guide id="45" orient="horz" pos="3515">
          <p15:clr>
            <a:srgbClr val="F26B43"/>
          </p15:clr>
        </p15:guide>
        <p15:guide id="46" orient="horz" pos="3742">
          <p15:clr>
            <a:srgbClr val="F26B43"/>
          </p15:clr>
        </p15:guide>
        <p15:guide id="47" orient="horz" pos="3968">
          <p15:clr>
            <a:srgbClr val="F26B43"/>
          </p15:clr>
        </p15:guide>
        <p15:guide id="48" orient="horz" pos="4195">
          <p15:clr>
            <a:srgbClr val="F26B43"/>
          </p15:clr>
        </p15:guide>
        <p15:guide id="49" orient="horz" pos="4422">
          <p15:clr>
            <a:srgbClr val="F26B43"/>
          </p15:clr>
        </p15:guide>
        <p15:guide id="50" orient="horz" pos="464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3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9.jpg"/><Relationship Id="rId4" Type="http://schemas.openxmlformats.org/officeDocument/2006/relationships/image" Target="../media/image16.jpg"/><Relationship Id="rId9" Type="http://schemas.openxmlformats.org/officeDocument/2006/relationships/image" Target="../media/image14.jpg"/><Relationship Id="rId5" Type="http://schemas.openxmlformats.org/officeDocument/2006/relationships/image" Target="../media/image19.jpg"/><Relationship Id="rId6" Type="http://schemas.openxmlformats.org/officeDocument/2006/relationships/image" Target="../media/image26.jpg"/><Relationship Id="rId7" Type="http://schemas.openxmlformats.org/officeDocument/2006/relationships/image" Target="../media/image18.jpg"/><Relationship Id="rId8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0" Type="http://schemas.openxmlformats.org/officeDocument/2006/relationships/hyperlink" Target="https://www.youtube.com/watch?v=H3WResRsQOo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Relationship Id="rId4" Type="http://schemas.openxmlformats.org/officeDocument/2006/relationships/hyperlink" Target="https://www.youtube.com/watch?v=amlhY3C-1CI" TargetMode="External"/><Relationship Id="rId9" Type="http://schemas.openxmlformats.org/officeDocument/2006/relationships/image" Target="../media/image30.png"/><Relationship Id="rId5" Type="http://schemas.openxmlformats.org/officeDocument/2006/relationships/image" Target="../media/image25.png"/><Relationship Id="rId6" Type="http://schemas.openxmlformats.org/officeDocument/2006/relationships/hyperlink" Target="https://www.youtube.com/watch?v=H3WResRsQOo" TargetMode="External"/><Relationship Id="rId7" Type="http://schemas.openxmlformats.org/officeDocument/2006/relationships/image" Target="../media/image24.png"/><Relationship Id="rId8" Type="http://schemas.openxmlformats.org/officeDocument/2006/relationships/hyperlink" Target="https://www.youtube.com/watch?v=amlhY3C-1CI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>
            <p:ph type="title"/>
          </p:nvPr>
        </p:nvSpPr>
        <p:spPr>
          <a:xfrm>
            <a:off x="719819" y="611475"/>
            <a:ext cx="9202500" cy="26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Open Sans"/>
              <a:buNone/>
            </a:pPr>
            <a:r>
              <a:rPr lang="pl-PL" sz="4000">
                <a:latin typeface="Arial"/>
                <a:ea typeface="Arial"/>
                <a:cs typeface="Arial"/>
                <a:sym typeface="Arial"/>
              </a:rPr>
              <a:t>E-materiały</a:t>
            </a:r>
            <a:endParaRPr sz="4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Open Sans"/>
              <a:buNone/>
            </a:pPr>
            <a:r>
              <a:rPr lang="pl-PL" sz="4000">
                <a:latin typeface="Arial"/>
                <a:ea typeface="Arial"/>
                <a:cs typeface="Arial"/>
                <a:sym typeface="Arial"/>
              </a:rPr>
              <a:t>do kształcenia zawodowego</a:t>
            </a:r>
            <a:endParaRPr sz="4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Open Sans"/>
              <a:buNone/>
            </a:pPr>
            <a:r>
              <a:rPr lang="pl-PL" sz="4000">
                <a:latin typeface="Arial"/>
                <a:ea typeface="Arial"/>
                <a:cs typeface="Arial"/>
                <a:sym typeface="Arial"/>
              </a:rPr>
              <a:t>na Zintegrowanej Platformie Edukacyjnej</a:t>
            </a:r>
            <a:endParaRPr sz="4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70000"/>
              <a:buFont typeface="Open Sans"/>
              <a:buNone/>
            </a:pPr>
            <a:r>
              <a:rPr lang="pl-PL" sz="4000">
                <a:latin typeface="Arial"/>
                <a:ea typeface="Arial"/>
                <a:cs typeface="Arial"/>
                <a:sym typeface="Arial"/>
              </a:rPr>
              <a:t>(ZPE)</a:t>
            </a:r>
            <a:endParaRPr sz="4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Google Shape;108;p1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0825" y="6583364"/>
            <a:ext cx="8337900" cy="7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12"/>
          <p:cNvSpPr txBox="1"/>
          <p:nvPr>
            <p:ph idx="12" type="sldNum"/>
          </p:nvPr>
        </p:nvSpPr>
        <p:spPr>
          <a:xfrm>
            <a:off x="8585200" y="7096037"/>
            <a:ext cx="1080000" cy="1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0" spcFirstLastPara="1" rIns="0" wrap="square" tIns="72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110" name="Google Shape;110;p12" title="qr-cod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8619" y="3628091"/>
            <a:ext cx="2171500" cy="21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3" title="szkodniki_b.lesna_plansze_int.jpg"/>
          <p:cNvPicPr preferRelativeResize="0"/>
          <p:nvPr/>
        </p:nvPicPr>
        <p:blipFill rotWithShape="1">
          <a:blip r:embed="rId3">
            <a:alphaModFix/>
          </a:blip>
          <a:srcRect b="7537" l="1478" r="2543" t="4100"/>
          <a:stretch/>
        </p:blipFill>
        <p:spPr>
          <a:xfrm>
            <a:off x="3617100" y="4273033"/>
            <a:ext cx="3240900" cy="1729200"/>
          </a:xfrm>
          <a:prstGeom prst="rect">
            <a:avLst/>
          </a:prstGeom>
          <a:noFill/>
          <a:ln cap="flat" cmpd="sng" w="9525">
            <a:solidFill>
              <a:srgbClr val="0052B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13"/>
          <p:cNvSpPr txBox="1"/>
          <p:nvPr>
            <p:ph idx="12" type="sldNum"/>
          </p:nvPr>
        </p:nvSpPr>
        <p:spPr>
          <a:xfrm>
            <a:off x="8585200" y="7075187"/>
            <a:ext cx="1080000" cy="180000"/>
          </a:xfrm>
          <a:prstGeom prst="rect">
            <a:avLst/>
          </a:prstGeom>
        </p:spPr>
        <p:txBody>
          <a:bodyPr anchorCtr="0" anchor="ctr" bIns="72000" lIns="0" spcFirstLastPara="1" rIns="0" wrap="square" tIns="72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pic>
        <p:nvPicPr>
          <p:cNvPr id="118" name="Google Shape;118;p13" title="1_film_eduk.jpg"/>
          <p:cNvPicPr preferRelativeResize="0"/>
          <p:nvPr/>
        </p:nvPicPr>
        <p:blipFill rotWithShape="1">
          <a:blip r:embed="rId4">
            <a:alphaModFix/>
          </a:blip>
          <a:srcRect b="0" l="0" r="12930" t="0"/>
          <a:stretch/>
        </p:blipFill>
        <p:spPr>
          <a:xfrm>
            <a:off x="306375" y="1843140"/>
            <a:ext cx="3240924" cy="1798651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9" name="Google Shape;119;p13" title="2_symulator_1.jpg"/>
          <p:cNvPicPr preferRelativeResize="0"/>
          <p:nvPr/>
        </p:nvPicPr>
        <p:blipFill rotWithShape="1">
          <a:blip r:embed="rId5">
            <a:alphaModFix/>
          </a:blip>
          <a:srcRect b="0" l="11074" r="9257" t="0"/>
          <a:stretch/>
        </p:blipFill>
        <p:spPr>
          <a:xfrm>
            <a:off x="306388" y="4284158"/>
            <a:ext cx="3240926" cy="1729260"/>
          </a:xfrm>
          <a:prstGeom prst="rect">
            <a:avLst/>
          </a:prstGeom>
          <a:noFill/>
          <a:ln cap="flat" cmpd="sng" w="9525">
            <a:solidFill>
              <a:srgbClr val="0052B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0" name="Google Shape;120;p13" title="3_gra_ed.jpg"/>
          <p:cNvPicPr preferRelativeResize="0"/>
          <p:nvPr/>
        </p:nvPicPr>
        <p:blipFill rotWithShape="1">
          <a:blip r:embed="rId6">
            <a:alphaModFix/>
          </a:blip>
          <a:srcRect b="0" l="8921" r="7780" t="0"/>
          <a:stretch/>
        </p:blipFill>
        <p:spPr>
          <a:xfrm>
            <a:off x="3613796" y="1843128"/>
            <a:ext cx="3240925" cy="1798665"/>
          </a:xfrm>
          <a:prstGeom prst="rect">
            <a:avLst/>
          </a:prstGeom>
          <a:noFill/>
          <a:ln cap="flat" cmpd="sng" w="9525">
            <a:solidFill>
              <a:srgbClr val="0052B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1" name="Google Shape;121;p13" title="6_wycieczka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21175" y="4273032"/>
            <a:ext cx="3464250" cy="1729250"/>
          </a:xfrm>
          <a:prstGeom prst="rect">
            <a:avLst/>
          </a:prstGeom>
          <a:noFill/>
          <a:ln cap="flat" cmpd="sng" w="9525">
            <a:solidFill>
              <a:srgbClr val="0052B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22" name="Google Shape;122;p13" title="5_wizualizacja_3D.jpg"/>
          <p:cNvPicPr preferRelativeResize="0"/>
          <p:nvPr/>
        </p:nvPicPr>
        <p:blipFill rotWithShape="1">
          <a:blip r:embed="rId8">
            <a:alphaModFix/>
          </a:blip>
          <a:srcRect b="0" l="5283" r="18042" t="0"/>
          <a:stretch/>
        </p:blipFill>
        <p:spPr>
          <a:xfrm>
            <a:off x="6921225" y="1843140"/>
            <a:ext cx="3464252" cy="1798651"/>
          </a:xfrm>
          <a:prstGeom prst="rect">
            <a:avLst/>
          </a:prstGeom>
          <a:noFill/>
          <a:ln cap="flat" cmpd="sng" w="9525">
            <a:solidFill>
              <a:srgbClr val="0052B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23" name="Google Shape;123;p13"/>
          <p:cNvSpPr txBox="1"/>
          <p:nvPr/>
        </p:nvSpPr>
        <p:spPr>
          <a:xfrm>
            <a:off x="-150" y="179400"/>
            <a:ext cx="10691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2"/>
                </a:solidFill>
              </a:rPr>
              <a:t>W latach</a:t>
            </a:r>
            <a:r>
              <a:rPr b="1" lang="pl-PL" sz="2400">
                <a:solidFill>
                  <a:schemeClr val="dk2"/>
                </a:solidFill>
              </a:rPr>
              <a:t> </a:t>
            </a:r>
            <a:r>
              <a:rPr b="1" lang="pl-PL" sz="2400">
                <a:solidFill>
                  <a:schemeClr val="dk2"/>
                </a:solidFill>
              </a:rPr>
              <a:t>2019–2023</a:t>
            </a:r>
            <a:r>
              <a:rPr b="1" lang="pl-PL" sz="2400">
                <a:solidFill>
                  <a:schemeClr val="dk2"/>
                </a:solidFill>
              </a:rPr>
              <a:t> </a:t>
            </a:r>
            <a:r>
              <a:rPr lang="pl-PL" sz="2400">
                <a:solidFill>
                  <a:schemeClr val="dk2"/>
                </a:solidFill>
              </a:rPr>
              <a:t>w ramach projektu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l-PL" sz="2400">
                <a:solidFill>
                  <a:schemeClr val="dk2"/>
                </a:solidFill>
              </a:rPr>
              <a:t>Tworzenie e-zasobów do kształcenia zawodowego</a:t>
            </a:r>
            <a:endParaRPr i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dk2"/>
                </a:solidFill>
              </a:rPr>
              <a:t>opublikowano na ZPE 800 e-materiałów do kształcenia zawodowego</a:t>
            </a:r>
            <a:endParaRPr b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2"/>
                </a:solidFill>
              </a:rPr>
              <a:t>zawierających m.in.</a:t>
            </a:r>
            <a:endParaRPr sz="2400">
              <a:solidFill>
                <a:schemeClr val="dk2"/>
              </a:solidFill>
            </a:endParaRPr>
          </a:p>
        </p:txBody>
      </p:sp>
      <p:pic>
        <p:nvPicPr>
          <p:cNvPr id="124" name="Google Shape;124;p13"/>
          <p:cNvPicPr preferRelativeResize="0"/>
          <p:nvPr>
            <p:ph idx="1" type="body"/>
          </p:nvPr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036738" y="6579564"/>
            <a:ext cx="8337900" cy="7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3"/>
          <p:cNvSpPr txBox="1"/>
          <p:nvPr/>
        </p:nvSpPr>
        <p:spPr>
          <a:xfrm>
            <a:off x="821488" y="3641778"/>
            <a:ext cx="221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Filmy edukacyjne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6" name="Google Shape;126;p13"/>
          <p:cNvSpPr txBox="1"/>
          <p:nvPr/>
        </p:nvSpPr>
        <p:spPr>
          <a:xfrm>
            <a:off x="4173913" y="3641778"/>
            <a:ext cx="2120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Gry edukacyjne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7673200" y="3641790"/>
            <a:ext cx="1960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Wizualizacje 3D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1185413" y="5990408"/>
            <a:ext cx="1482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Symulatory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4071700" y="5990408"/>
            <a:ext cx="255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Plansze interaktywne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0" name="Google Shape;130;p13"/>
          <p:cNvSpPr txBox="1"/>
          <p:nvPr/>
        </p:nvSpPr>
        <p:spPr>
          <a:xfrm>
            <a:off x="7505700" y="5990408"/>
            <a:ext cx="241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18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Wycieczki wirtualne</a:t>
            </a:r>
            <a:endParaRPr b="1" sz="18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4"/>
          <p:cNvSpPr txBox="1"/>
          <p:nvPr>
            <p:ph idx="12" type="sldNum"/>
          </p:nvPr>
        </p:nvSpPr>
        <p:spPr>
          <a:xfrm>
            <a:off x="8585200" y="7019837"/>
            <a:ext cx="1080000" cy="180000"/>
          </a:xfrm>
          <a:prstGeom prst="rect">
            <a:avLst/>
          </a:prstGeom>
        </p:spPr>
        <p:txBody>
          <a:bodyPr anchorCtr="0" anchor="ctr" bIns="72000" lIns="0" spcFirstLastPara="1" rIns="0" wrap="square" tIns="720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137" name="Google Shape;137;p14"/>
          <p:cNvSpPr txBox="1"/>
          <p:nvPr/>
        </p:nvSpPr>
        <p:spPr>
          <a:xfrm>
            <a:off x="-16937" y="236375"/>
            <a:ext cx="10691700" cy="206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400">
                <a:solidFill>
                  <a:schemeClr val="dk2"/>
                </a:solidFill>
              </a:rPr>
              <a:t>W latach </a:t>
            </a:r>
            <a:r>
              <a:rPr b="1" lang="pl-PL" sz="2400">
                <a:solidFill>
                  <a:schemeClr val="dk2"/>
                </a:solidFill>
              </a:rPr>
              <a:t>2027–2029</a:t>
            </a:r>
            <a:r>
              <a:rPr lang="pl-PL" sz="2400">
                <a:solidFill>
                  <a:schemeClr val="dk2"/>
                </a:solidFill>
              </a:rPr>
              <a:t> w ramach projektu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l-PL" sz="2400">
                <a:solidFill>
                  <a:schemeClr val="dk2"/>
                </a:solidFill>
              </a:rPr>
              <a:t>Opracowanie koncepcji i odbiór e-materiałów </a:t>
            </a:r>
            <a:r>
              <a:rPr i="1" lang="pl-PL" sz="2400">
                <a:solidFill>
                  <a:schemeClr val="dk2"/>
                </a:solidFill>
              </a:rPr>
              <a:t>edukacyjnych</a:t>
            </a:r>
            <a:r>
              <a:rPr i="1" lang="pl-PL" sz="2400">
                <a:solidFill>
                  <a:schemeClr val="dk2"/>
                </a:solidFill>
              </a:rPr>
              <a:t> </a:t>
            </a:r>
            <a:endParaRPr i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pl-PL" sz="2400">
                <a:solidFill>
                  <a:schemeClr val="dk2"/>
                </a:solidFill>
              </a:rPr>
              <a:t>ukierunkowanych na wspieranie </a:t>
            </a:r>
            <a:r>
              <a:rPr i="1" lang="pl-PL" sz="2400">
                <a:solidFill>
                  <a:schemeClr val="dk2"/>
                </a:solidFill>
              </a:rPr>
              <a:t>kształcenia kompetencji zawodowych</a:t>
            </a:r>
            <a:endParaRPr i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dk2"/>
                </a:solidFill>
              </a:rPr>
              <a:t>zostanie opublikowanych na ZPE</a:t>
            </a:r>
            <a:r>
              <a:rPr i="1" lang="pl-PL" sz="2400">
                <a:solidFill>
                  <a:schemeClr val="dk2"/>
                </a:solidFill>
              </a:rPr>
              <a:t> </a:t>
            </a:r>
            <a:endParaRPr i="1"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 sz="2400">
                <a:solidFill>
                  <a:schemeClr val="dk2"/>
                </a:solidFill>
              </a:rPr>
              <a:t>750 kolejnych e-materiałów do kształcenia zawodowego</a:t>
            </a:r>
            <a:endParaRPr b="1" i="1" sz="2400">
              <a:solidFill>
                <a:schemeClr val="dk2"/>
              </a:solidFill>
            </a:endParaRPr>
          </a:p>
        </p:txBody>
      </p:sp>
      <p:pic>
        <p:nvPicPr>
          <p:cNvPr id="138" name="Google Shape;138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7575" y="6566839"/>
            <a:ext cx="8337900" cy="77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4"/>
          <p:cNvSpPr txBox="1"/>
          <p:nvPr/>
        </p:nvSpPr>
        <p:spPr>
          <a:xfrm>
            <a:off x="1296875" y="5693292"/>
            <a:ext cx="3808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>
                <a:solidFill>
                  <a:schemeClr val="dk2"/>
                </a:solidFill>
              </a:rPr>
              <a:t>Fi</a:t>
            </a:r>
            <a:r>
              <a:rPr b="1" lang="pl-PL">
                <a:solidFill>
                  <a:schemeClr val="dk2"/>
                </a:solidFill>
              </a:rPr>
              <a:t>lm promujący 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>
                <a:solidFill>
                  <a:schemeClr val="dk2"/>
                </a:solidFill>
              </a:rPr>
              <a:t>e-materiały do kształcenia zawodowego</a:t>
            </a:r>
            <a:endParaRPr b="1">
              <a:solidFill>
                <a:schemeClr val="dk2"/>
              </a:solidFill>
            </a:endParaRPr>
          </a:p>
        </p:txBody>
      </p:sp>
      <p:sp>
        <p:nvSpPr>
          <p:cNvPr id="140" name="Google Shape;140;p14"/>
          <p:cNvSpPr txBox="1"/>
          <p:nvPr/>
        </p:nvSpPr>
        <p:spPr>
          <a:xfrm>
            <a:off x="5496242" y="5722711"/>
            <a:ext cx="3976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>
                <a:solidFill>
                  <a:schemeClr val="dk2"/>
                </a:solidFill>
              </a:rPr>
              <a:t>F</a:t>
            </a:r>
            <a:r>
              <a:rPr b="1" lang="pl-PL">
                <a:solidFill>
                  <a:schemeClr val="dk2"/>
                </a:solidFill>
              </a:rPr>
              <a:t>ilm prezentujący 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>
                <a:solidFill>
                  <a:schemeClr val="dk2"/>
                </a:solidFill>
              </a:rPr>
              <a:t>różnorodność multimediów </a:t>
            </a:r>
            <a:endParaRPr b="1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l-PL">
                <a:solidFill>
                  <a:schemeClr val="dk2"/>
                </a:solidFill>
              </a:rPr>
              <a:t>w e-materiałach do kształcenia zawodowego </a:t>
            </a:r>
            <a:endParaRPr b="1">
              <a:solidFill>
                <a:schemeClr val="dk2"/>
              </a:solidFill>
            </a:endParaRPr>
          </a:p>
        </p:txBody>
      </p:sp>
      <p:pic>
        <p:nvPicPr>
          <p:cNvPr id="141" name="Google Shape;141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96903" y="2518348"/>
            <a:ext cx="3808800" cy="2552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42" name="Google Shape;142;p14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558024" y="2518348"/>
            <a:ext cx="3797999" cy="255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49580" y="5077390"/>
            <a:ext cx="554400" cy="547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>
            <a:hlinkClick r:id="rId10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156492" y="5072297"/>
            <a:ext cx="554400" cy="547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