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667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svg"/><Relationship Id="rId1" Type="http://schemas.openxmlformats.org/officeDocument/2006/relationships/image" Target="../media/image14.png"/><Relationship Id="rId6" Type="http://schemas.openxmlformats.org/officeDocument/2006/relationships/image" Target="../media/image30.svg"/><Relationship Id="rId5" Type="http://schemas.openxmlformats.org/officeDocument/2006/relationships/image" Target="../media/image16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5.svg"/><Relationship Id="rId1" Type="http://schemas.openxmlformats.org/officeDocument/2006/relationships/image" Target="../media/image17.png"/><Relationship Id="rId6" Type="http://schemas.openxmlformats.org/officeDocument/2006/relationships/image" Target="../media/image39.svg"/><Relationship Id="rId5" Type="http://schemas.openxmlformats.org/officeDocument/2006/relationships/image" Target="../media/image19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50.svg"/><Relationship Id="rId1" Type="http://schemas.openxmlformats.org/officeDocument/2006/relationships/image" Target="../media/image22.png"/><Relationship Id="rId6" Type="http://schemas.openxmlformats.org/officeDocument/2006/relationships/image" Target="../media/image54.sv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2.svg"/><Relationship Id="rId1" Type="http://schemas.openxmlformats.org/officeDocument/2006/relationships/image" Target="../media/image26.png"/><Relationship Id="rId4" Type="http://schemas.openxmlformats.org/officeDocument/2006/relationships/image" Target="../media/image6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2.svg"/><Relationship Id="rId1" Type="http://schemas.openxmlformats.org/officeDocument/2006/relationships/image" Target="../media/image26.png"/><Relationship Id="rId4" Type="http://schemas.openxmlformats.org/officeDocument/2006/relationships/image" Target="../media/image6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svg"/><Relationship Id="rId1" Type="http://schemas.openxmlformats.org/officeDocument/2006/relationships/image" Target="../media/image14.png"/><Relationship Id="rId6" Type="http://schemas.openxmlformats.org/officeDocument/2006/relationships/image" Target="../media/image30.svg"/><Relationship Id="rId5" Type="http://schemas.openxmlformats.org/officeDocument/2006/relationships/image" Target="../media/image16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5.svg"/><Relationship Id="rId1" Type="http://schemas.openxmlformats.org/officeDocument/2006/relationships/image" Target="../media/image17.png"/><Relationship Id="rId6" Type="http://schemas.openxmlformats.org/officeDocument/2006/relationships/image" Target="../media/image39.svg"/><Relationship Id="rId5" Type="http://schemas.openxmlformats.org/officeDocument/2006/relationships/image" Target="../media/image19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50.svg"/><Relationship Id="rId1" Type="http://schemas.openxmlformats.org/officeDocument/2006/relationships/image" Target="../media/image22.png"/><Relationship Id="rId6" Type="http://schemas.openxmlformats.org/officeDocument/2006/relationships/image" Target="../media/image54.sv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2.svg"/><Relationship Id="rId1" Type="http://schemas.openxmlformats.org/officeDocument/2006/relationships/image" Target="../media/image26.png"/><Relationship Id="rId4" Type="http://schemas.openxmlformats.org/officeDocument/2006/relationships/image" Target="../media/image6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2.svg"/><Relationship Id="rId1" Type="http://schemas.openxmlformats.org/officeDocument/2006/relationships/image" Target="../media/image26.png"/><Relationship Id="rId4" Type="http://schemas.openxmlformats.org/officeDocument/2006/relationships/image" Target="../media/image6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F1BE7-9BE4-49EC-B9E9-FD584B2FAE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380252-CF08-4681-B8C0-79FE7A90E488}">
      <dgm:prSet/>
      <dgm:spPr/>
      <dgm:t>
        <a:bodyPr/>
        <a:lstStyle/>
        <a:p>
          <a:r>
            <a:rPr lang="pl-PL"/>
            <a:t>1. OTWARCIE SPOTKANIA</a:t>
          </a:r>
          <a:endParaRPr lang="en-US"/>
        </a:p>
      </dgm:t>
    </dgm:pt>
    <dgm:pt modelId="{2808234A-8A1E-4550-B208-220D0B0E9D5A}" type="parTrans" cxnId="{5D44ED5F-1E45-4AA9-900B-DA5A740E2ABB}">
      <dgm:prSet/>
      <dgm:spPr/>
      <dgm:t>
        <a:bodyPr/>
        <a:lstStyle/>
        <a:p>
          <a:endParaRPr lang="en-US"/>
        </a:p>
      </dgm:t>
    </dgm:pt>
    <dgm:pt modelId="{E3D5466A-9494-4615-B60A-EBDC993ED5D7}" type="sibTrans" cxnId="{5D44ED5F-1E45-4AA9-900B-DA5A740E2ABB}">
      <dgm:prSet/>
      <dgm:spPr/>
      <dgm:t>
        <a:bodyPr/>
        <a:lstStyle/>
        <a:p>
          <a:endParaRPr lang="en-US"/>
        </a:p>
      </dgm:t>
    </dgm:pt>
    <dgm:pt modelId="{EA9D96AF-0B9E-4281-80ED-B5A3CA5A64F4}">
      <dgm:prSet/>
      <dgm:spPr/>
      <dgm:t>
        <a:bodyPr/>
        <a:lstStyle/>
        <a:p>
          <a:r>
            <a:rPr lang="pl-PL"/>
            <a:t>2. WRĘCZENIE CERTYFIKATÓW DLA SZKÓŁ I PODZIĘKOWAŃ DLA KOORDYNATORÓW</a:t>
          </a:r>
          <a:endParaRPr lang="en-US"/>
        </a:p>
      </dgm:t>
    </dgm:pt>
    <dgm:pt modelId="{A19FF624-9B3F-488B-AC51-3A046E0D7388}" type="parTrans" cxnId="{44C116EF-56BF-4D23-A003-75DEA03CA477}">
      <dgm:prSet/>
      <dgm:spPr/>
      <dgm:t>
        <a:bodyPr/>
        <a:lstStyle/>
        <a:p>
          <a:endParaRPr lang="en-US"/>
        </a:p>
      </dgm:t>
    </dgm:pt>
    <dgm:pt modelId="{5EE51B04-F4D8-4857-8E11-EF0F36995660}" type="sibTrans" cxnId="{44C116EF-56BF-4D23-A003-75DEA03CA477}">
      <dgm:prSet/>
      <dgm:spPr/>
      <dgm:t>
        <a:bodyPr/>
        <a:lstStyle/>
        <a:p>
          <a:endParaRPr lang="en-US"/>
        </a:p>
      </dgm:t>
    </dgm:pt>
    <dgm:pt modelId="{138AF670-B6B5-44B5-B276-762B460314C7}">
      <dgm:prSet/>
      <dgm:spPr/>
      <dgm:t>
        <a:bodyPr/>
        <a:lstStyle/>
        <a:p>
          <a:r>
            <a:rPr lang="pl-PL"/>
            <a:t>3. PODSUMOWANIE REALIZACJI ZADAŃ ZA ROK SZKOLNY 2018/2019</a:t>
          </a:r>
          <a:endParaRPr lang="en-US"/>
        </a:p>
      </dgm:t>
    </dgm:pt>
    <dgm:pt modelId="{FF706F28-82B3-4243-9529-BFC475AC3359}" type="parTrans" cxnId="{3685B2F2-0E5F-49A0-8151-2E0175776951}">
      <dgm:prSet/>
      <dgm:spPr/>
      <dgm:t>
        <a:bodyPr/>
        <a:lstStyle/>
        <a:p>
          <a:endParaRPr lang="en-US"/>
        </a:p>
      </dgm:t>
    </dgm:pt>
    <dgm:pt modelId="{07B061B0-4F50-485A-B4BA-4793FAEE403E}" type="sibTrans" cxnId="{3685B2F2-0E5F-49A0-8151-2E0175776951}">
      <dgm:prSet/>
      <dgm:spPr/>
      <dgm:t>
        <a:bodyPr/>
        <a:lstStyle/>
        <a:p>
          <a:endParaRPr lang="en-US"/>
        </a:p>
      </dgm:t>
    </dgm:pt>
    <dgm:pt modelId="{0B675447-BDE1-4873-B364-AB38678133AF}">
      <dgm:prSet/>
      <dgm:spPr/>
      <dgm:t>
        <a:bodyPr/>
        <a:lstStyle/>
        <a:p>
          <a:r>
            <a:rPr lang="pl-PL"/>
            <a:t>4. WARSZTAT – DECYZJE ZAWODOWE MŁODYCH LUDZI WOBEC DYNAMICZNEGO RYNKU PRACY</a:t>
          </a:r>
          <a:endParaRPr lang="en-US"/>
        </a:p>
      </dgm:t>
    </dgm:pt>
    <dgm:pt modelId="{61210E4B-5306-4E91-A31B-8209D0ACDAE9}" type="parTrans" cxnId="{89AEDD5A-6A9E-4819-B84F-01CF0AD61508}">
      <dgm:prSet/>
      <dgm:spPr/>
      <dgm:t>
        <a:bodyPr/>
        <a:lstStyle/>
        <a:p>
          <a:endParaRPr lang="en-US"/>
        </a:p>
      </dgm:t>
    </dgm:pt>
    <dgm:pt modelId="{69D62311-03D4-46AF-9D58-884F9C095973}" type="sibTrans" cxnId="{89AEDD5A-6A9E-4819-B84F-01CF0AD61508}">
      <dgm:prSet/>
      <dgm:spPr/>
      <dgm:t>
        <a:bodyPr/>
        <a:lstStyle/>
        <a:p>
          <a:endParaRPr lang="en-US"/>
        </a:p>
      </dgm:t>
    </dgm:pt>
    <dgm:pt modelId="{752EEE34-2E42-465A-B71E-20D8AEA56BC2}">
      <dgm:prSet/>
      <dgm:spPr/>
      <dgm:t>
        <a:bodyPr/>
        <a:lstStyle/>
        <a:p>
          <a:r>
            <a:rPr lang="pl-PL"/>
            <a:t>5. PODSUMOWANIE I PLANY NA PRZYSZŁOŚĆ</a:t>
          </a:r>
          <a:endParaRPr lang="en-US"/>
        </a:p>
      </dgm:t>
    </dgm:pt>
    <dgm:pt modelId="{CC14E358-9943-4FFC-917E-9AE2B7F7CA49}" type="parTrans" cxnId="{9F20910A-7B9F-4EED-B132-D8F9B6A87FF3}">
      <dgm:prSet/>
      <dgm:spPr/>
      <dgm:t>
        <a:bodyPr/>
        <a:lstStyle/>
        <a:p>
          <a:endParaRPr lang="en-US"/>
        </a:p>
      </dgm:t>
    </dgm:pt>
    <dgm:pt modelId="{761CC11E-471A-4F00-8317-170A104C86F8}" type="sibTrans" cxnId="{9F20910A-7B9F-4EED-B132-D8F9B6A87FF3}">
      <dgm:prSet/>
      <dgm:spPr/>
      <dgm:t>
        <a:bodyPr/>
        <a:lstStyle/>
        <a:p>
          <a:endParaRPr lang="en-US"/>
        </a:p>
      </dgm:t>
    </dgm:pt>
    <dgm:pt modelId="{B93752C8-8413-4AAA-89F9-7B1E0A85BC94}" type="pres">
      <dgm:prSet presAssocID="{429F1BE7-9BE4-49EC-B9E9-FD584B2FAE4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03CF84-A2A4-4C2D-881D-1257D1E46135}" type="pres">
      <dgm:prSet presAssocID="{9A380252-CF08-4681-B8C0-79FE7A90E488}" presName="compNode" presStyleCnt="0"/>
      <dgm:spPr/>
    </dgm:pt>
    <dgm:pt modelId="{5C827649-45ED-4E6E-A9E4-DF0D1BEE5B37}" type="pres">
      <dgm:prSet presAssocID="{9A380252-CF08-4681-B8C0-79FE7A90E488}" presName="bgRect" presStyleLbl="bgShp" presStyleIdx="0" presStyleCnt="5"/>
      <dgm:spPr/>
    </dgm:pt>
    <dgm:pt modelId="{CAE5BFB3-9C97-4345-93A2-5960F1A1F05F}" type="pres">
      <dgm:prSet presAssocID="{9A380252-CF08-4681-B8C0-79FE7A90E48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787583C-9D17-4340-A2AE-CC0075FCBE47}" type="pres">
      <dgm:prSet presAssocID="{9A380252-CF08-4681-B8C0-79FE7A90E488}" presName="spaceRect" presStyleCnt="0"/>
      <dgm:spPr/>
    </dgm:pt>
    <dgm:pt modelId="{C83D1F1B-3E2B-41AF-BF59-42C3E18EBDC6}" type="pres">
      <dgm:prSet presAssocID="{9A380252-CF08-4681-B8C0-79FE7A90E488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CEAFA552-339E-421E-BFA6-6DC77B411671}" type="pres">
      <dgm:prSet presAssocID="{E3D5466A-9494-4615-B60A-EBDC993ED5D7}" presName="sibTrans" presStyleCnt="0"/>
      <dgm:spPr/>
    </dgm:pt>
    <dgm:pt modelId="{E4287689-C967-4E97-817D-5397D51CBDCC}" type="pres">
      <dgm:prSet presAssocID="{EA9D96AF-0B9E-4281-80ED-B5A3CA5A64F4}" presName="compNode" presStyleCnt="0"/>
      <dgm:spPr/>
    </dgm:pt>
    <dgm:pt modelId="{EDDA5461-68A4-4016-B192-B263BFC8FACC}" type="pres">
      <dgm:prSet presAssocID="{EA9D96AF-0B9E-4281-80ED-B5A3CA5A64F4}" presName="bgRect" presStyleLbl="bgShp" presStyleIdx="1" presStyleCnt="5"/>
      <dgm:spPr/>
    </dgm:pt>
    <dgm:pt modelId="{EE2AB9D4-8CE5-40CE-860C-720A21D4BFF9}" type="pres">
      <dgm:prSet presAssocID="{EA9D96AF-0B9E-4281-80ED-B5A3CA5A64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57A4C891-FE7E-49FE-BF0C-E44206E5811F}" type="pres">
      <dgm:prSet presAssocID="{EA9D96AF-0B9E-4281-80ED-B5A3CA5A64F4}" presName="spaceRect" presStyleCnt="0"/>
      <dgm:spPr/>
    </dgm:pt>
    <dgm:pt modelId="{B3DD4C6B-7455-46A8-92C5-11B22FD96461}" type="pres">
      <dgm:prSet presAssocID="{EA9D96AF-0B9E-4281-80ED-B5A3CA5A64F4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B66B574-A212-48B6-86D8-05FDBFD745FF}" type="pres">
      <dgm:prSet presAssocID="{5EE51B04-F4D8-4857-8E11-EF0F36995660}" presName="sibTrans" presStyleCnt="0"/>
      <dgm:spPr/>
    </dgm:pt>
    <dgm:pt modelId="{00C0B6D6-D983-4724-860E-828343B89456}" type="pres">
      <dgm:prSet presAssocID="{138AF670-B6B5-44B5-B276-762B460314C7}" presName="compNode" presStyleCnt="0"/>
      <dgm:spPr/>
    </dgm:pt>
    <dgm:pt modelId="{5F5F7EFB-654E-4191-95C6-C3D83B8C3A4C}" type="pres">
      <dgm:prSet presAssocID="{138AF670-B6B5-44B5-B276-762B460314C7}" presName="bgRect" presStyleLbl="bgShp" presStyleIdx="2" presStyleCnt="5"/>
      <dgm:spPr/>
    </dgm:pt>
    <dgm:pt modelId="{194DBF09-F035-4815-A262-185AAB3392CF}" type="pres">
      <dgm:prSet presAssocID="{138AF670-B6B5-44B5-B276-762B460314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872D360A-4D37-4B8A-A8CE-35C1C190B0FA}" type="pres">
      <dgm:prSet presAssocID="{138AF670-B6B5-44B5-B276-762B460314C7}" presName="spaceRect" presStyleCnt="0"/>
      <dgm:spPr/>
    </dgm:pt>
    <dgm:pt modelId="{5848B0FF-9017-463F-94EE-4341EF7B8CDB}" type="pres">
      <dgm:prSet presAssocID="{138AF670-B6B5-44B5-B276-762B460314C7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A4982A5-612B-4FF5-AB5F-5A0A750AE0CA}" type="pres">
      <dgm:prSet presAssocID="{07B061B0-4F50-485A-B4BA-4793FAEE403E}" presName="sibTrans" presStyleCnt="0"/>
      <dgm:spPr/>
    </dgm:pt>
    <dgm:pt modelId="{01FFEDAB-E6BF-46B2-8E61-00058D9C18C2}" type="pres">
      <dgm:prSet presAssocID="{0B675447-BDE1-4873-B364-AB38678133AF}" presName="compNode" presStyleCnt="0"/>
      <dgm:spPr/>
    </dgm:pt>
    <dgm:pt modelId="{A272C0BC-DE3A-460A-B446-2A61E6BDB679}" type="pres">
      <dgm:prSet presAssocID="{0B675447-BDE1-4873-B364-AB38678133AF}" presName="bgRect" presStyleLbl="bgShp" presStyleIdx="3" presStyleCnt="5"/>
      <dgm:spPr/>
    </dgm:pt>
    <dgm:pt modelId="{E9CC3682-BBA7-463D-A409-6B026E05B903}" type="pres">
      <dgm:prSet presAssocID="{0B675447-BDE1-4873-B364-AB38678133A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5AB97DF-757E-47DB-AAB0-5EA30B574BBB}" type="pres">
      <dgm:prSet presAssocID="{0B675447-BDE1-4873-B364-AB38678133AF}" presName="spaceRect" presStyleCnt="0"/>
      <dgm:spPr/>
    </dgm:pt>
    <dgm:pt modelId="{C9EF8608-B1CE-48C4-81D4-89A321994E74}" type="pres">
      <dgm:prSet presAssocID="{0B675447-BDE1-4873-B364-AB38678133A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F69D938-52A3-4E65-8D44-AB47763DCA8D}" type="pres">
      <dgm:prSet presAssocID="{69D62311-03D4-46AF-9D58-884F9C095973}" presName="sibTrans" presStyleCnt="0"/>
      <dgm:spPr/>
    </dgm:pt>
    <dgm:pt modelId="{28FEB749-C19B-4B5B-8C05-6B7D8B26162C}" type="pres">
      <dgm:prSet presAssocID="{752EEE34-2E42-465A-B71E-20D8AEA56BC2}" presName="compNode" presStyleCnt="0"/>
      <dgm:spPr/>
    </dgm:pt>
    <dgm:pt modelId="{4BD44326-DE4E-49AF-9219-15123D2F1687}" type="pres">
      <dgm:prSet presAssocID="{752EEE34-2E42-465A-B71E-20D8AEA56BC2}" presName="bgRect" presStyleLbl="bgShp" presStyleIdx="4" presStyleCnt="5"/>
      <dgm:spPr/>
    </dgm:pt>
    <dgm:pt modelId="{D9BB9251-9A72-4E9A-9F31-F67397762BDB}" type="pres">
      <dgm:prSet presAssocID="{752EEE34-2E42-465A-B71E-20D8AEA56B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38E7FE6-89F1-4E7F-BE2C-BBBBB18E1E9A}" type="pres">
      <dgm:prSet presAssocID="{752EEE34-2E42-465A-B71E-20D8AEA56BC2}" presName="spaceRect" presStyleCnt="0"/>
      <dgm:spPr/>
    </dgm:pt>
    <dgm:pt modelId="{02714F32-11ED-4727-994A-C3E6908574A6}" type="pres">
      <dgm:prSet presAssocID="{752EEE34-2E42-465A-B71E-20D8AEA56BC2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AE4502C5-E253-4DEF-9B0D-AE41697D63BC}" type="presOf" srcId="{0B675447-BDE1-4873-B364-AB38678133AF}" destId="{C9EF8608-B1CE-48C4-81D4-89A321994E74}" srcOrd="0" destOrd="0" presId="urn:microsoft.com/office/officeart/2018/2/layout/IconVerticalSolidList"/>
    <dgm:cxn modelId="{92ED7D0F-5A4F-4C7E-80E4-C286D904374B}" type="presOf" srcId="{752EEE34-2E42-465A-B71E-20D8AEA56BC2}" destId="{02714F32-11ED-4727-994A-C3E6908574A6}" srcOrd="0" destOrd="0" presId="urn:microsoft.com/office/officeart/2018/2/layout/IconVerticalSolidList"/>
    <dgm:cxn modelId="{9F20910A-7B9F-4EED-B132-D8F9B6A87FF3}" srcId="{429F1BE7-9BE4-49EC-B9E9-FD584B2FAE42}" destId="{752EEE34-2E42-465A-B71E-20D8AEA56BC2}" srcOrd="4" destOrd="0" parTransId="{CC14E358-9943-4FFC-917E-9AE2B7F7CA49}" sibTransId="{761CC11E-471A-4F00-8317-170A104C86F8}"/>
    <dgm:cxn modelId="{F78D7A33-7C5F-4C0B-AD90-875089E8267A}" type="presOf" srcId="{138AF670-B6B5-44B5-B276-762B460314C7}" destId="{5848B0FF-9017-463F-94EE-4341EF7B8CDB}" srcOrd="0" destOrd="0" presId="urn:microsoft.com/office/officeart/2018/2/layout/IconVerticalSolidList"/>
    <dgm:cxn modelId="{89AEDD5A-6A9E-4819-B84F-01CF0AD61508}" srcId="{429F1BE7-9BE4-49EC-B9E9-FD584B2FAE42}" destId="{0B675447-BDE1-4873-B364-AB38678133AF}" srcOrd="3" destOrd="0" parTransId="{61210E4B-5306-4E91-A31B-8209D0ACDAE9}" sibTransId="{69D62311-03D4-46AF-9D58-884F9C095973}"/>
    <dgm:cxn modelId="{44C116EF-56BF-4D23-A003-75DEA03CA477}" srcId="{429F1BE7-9BE4-49EC-B9E9-FD584B2FAE42}" destId="{EA9D96AF-0B9E-4281-80ED-B5A3CA5A64F4}" srcOrd="1" destOrd="0" parTransId="{A19FF624-9B3F-488B-AC51-3A046E0D7388}" sibTransId="{5EE51B04-F4D8-4857-8E11-EF0F36995660}"/>
    <dgm:cxn modelId="{CBE4BAAD-5EE9-4346-9418-AC627185B54A}" type="presOf" srcId="{EA9D96AF-0B9E-4281-80ED-B5A3CA5A64F4}" destId="{B3DD4C6B-7455-46A8-92C5-11B22FD96461}" srcOrd="0" destOrd="0" presId="urn:microsoft.com/office/officeart/2018/2/layout/IconVerticalSolidList"/>
    <dgm:cxn modelId="{5D44ED5F-1E45-4AA9-900B-DA5A740E2ABB}" srcId="{429F1BE7-9BE4-49EC-B9E9-FD584B2FAE42}" destId="{9A380252-CF08-4681-B8C0-79FE7A90E488}" srcOrd="0" destOrd="0" parTransId="{2808234A-8A1E-4550-B208-220D0B0E9D5A}" sibTransId="{E3D5466A-9494-4615-B60A-EBDC993ED5D7}"/>
    <dgm:cxn modelId="{6452974F-6D93-4698-9399-47435F92D5B5}" type="presOf" srcId="{429F1BE7-9BE4-49EC-B9E9-FD584B2FAE42}" destId="{B93752C8-8413-4AAA-89F9-7B1E0A85BC94}" srcOrd="0" destOrd="0" presId="urn:microsoft.com/office/officeart/2018/2/layout/IconVerticalSolidList"/>
    <dgm:cxn modelId="{5CD0D4AE-9267-403E-9F86-DB8B5CCAF223}" type="presOf" srcId="{9A380252-CF08-4681-B8C0-79FE7A90E488}" destId="{C83D1F1B-3E2B-41AF-BF59-42C3E18EBDC6}" srcOrd="0" destOrd="0" presId="urn:microsoft.com/office/officeart/2018/2/layout/IconVerticalSolidList"/>
    <dgm:cxn modelId="{3685B2F2-0E5F-49A0-8151-2E0175776951}" srcId="{429F1BE7-9BE4-49EC-B9E9-FD584B2FAE42}" destId="{138AF670-B6B5-44B5-B276-762B460314C7}" srcOrd="2" destOrd="0" parTransId="{FF706F28-82B3-4243-9529-BFC475AC3359}" sibTransId="{07B061B0-4F50-485A-B4BA-4793FAEE403E}"/>
    <dgm:cxn modelId="{2A740368-66EE-4D2C-886E-7E925303DA11}" type="presParOf" srcId="{B93752C8-8413-4AAA-89F9-7B1E0A85BC94}" destId="{8F03CF84-A2A4-4C2D-881D-1257D1E46135}" srcOrd="0" destOrd="0" presId="urn:microsoft.com/office/officeart/2018/2/layout/IconVerticalSolidList"/>
    <dgm:cxn modelId="{71169A57-97B2-491F-BF2C-07E5495A0AA4}" type="presParOf" srcId="{8F03CF84-A2A4-4C2D-881D-1257D1E46135}" destId="{5C827649-45ED-4E6E-A9E4-DF0D1BEE5B37}" srcOrd="0" destOrd="0" presId="urn:microsoft.com/office/officeart/2018/2/layout/IconVerticalSolidList"/>
    <dgm:cxn modelId="{8A8AA887-4047-4DF1-895C-F9E619855789}" type="presParOf" srcId="{8F03CF84-A2A4-4C2D-881D-1257D1E46135}" destId="{CAE5BFB3-9C97-4345-93A2-5960F1A1F05F}" srcOrd="1" destOrd="0" presId="urn:microsoft.com/office/officeart/2018/2/layout/IconVerticalSolidList"/>
    <dgm:cxn modelId="{274F2BD9-01FC-4424-903C-E40719DC1694}" type="presParOf" srcId="{8F03CF84-A2A4-4C2D-881D-1257D1E46135}" destId="{2787583C-9D17-4340-A2AE-CC0075FCBE47}" srcOrd="2" destOrd="0" presId="urn:microsoft.com/office/officeart/2018/2/layout/IconVerticalSolidList"/>
    <dgm:cxn modelId="{99D3CEB7-7C0E-4B0E-B9B1-9860B663AB42}" type="presParOf" srcId="{8F03CF84-A2A4-4C2D-881D-1257D1E46135}" destId="{C83D1F1B-3E2B-41AF-BF59-42C3E18EBDC6}" srcOrd="3" destOrd="0" presId="urn:microsoft.com/office/officeart/2018/2/layout/IconVerticalSolidList"/>
    <dgm:cxn modelId="{FA1776C8-D898-40AC-AF5F-2C6ED21F07DA}" type="presParOf" srcId="{B93752C8-8413-4AAA-89F9-7B1E0A85BC94}" destId="{CEAFA552-339E-421E-BFA6-6DC77B411671}" srcOrd="1" destOrd="0" presId="urn:microsoft.com/office/officeart/2018/2/layout/IconVerticalSolidList"/>
    <dgm:cxn modelId="{D16D0064-35DB-4F77-AC96-A2459D1E862B}" type="presParOf" srcId="{B93752C8-8413-4AAA-89F9-7B1E0A85BC94}" destId="{E4287689-C967-4E97-817D-5397D51CBDCC}" srcOrd="2" destOrd="0" presId="urn:microsoft.com/office/officeart/2018/2/layout/IconVerticalSolidList"/>
    <dgm:cxn modelId="{DB8B7344-469E-45D6-8053-40D80C927CFB}" type="presParOf" srcId="{E4287689-C967-4E97-817D-5397D51CBDCC}" destId="{EDDA5461-68A4-4016-B192-B263BFC8FACC}" srcOrd="0" destOrd="0" presId="urn:microsoft.com/office/officeart/2018/2/layout/IconVerticalSolidList"/>
    <dgm:cxn modelId="{433903BE-3B18-4EF9-AF38-856E5054AFDB}" type="presParOf" srcId="{E4287689-C967-4E97-817D-5397D51CBDCC}" destId="{EE2AB9D4-8CE5-40CE-860C-720A21D4BFF9}" srcOrd="1" destOrd="0" presId="urn:microsoft.com/office/officeart/2018/2/layout/IconVerticalSolidList"/>
    <dgm:cxn modelId="{E660E90D-C0DB-470B-ABB2-87DA302FB436}" type="presParOf" srcId="{E4287689-C967-4E97-817D-5397D51CBDCC}" destId="{57A4C891-FE7E-49FE-BF0C-E44206E5811F}" srcOrd="2" destOrd="0" presId="urn:microsoft.com/office/officeart/2018/2/layout/IconVerticalSolidList"/>
    <dgm:cxn modelId="{59A9BA06-0C3E-4E9D-AE80-B785290575DD}" type="presParOf" srcId="{E4287689-C967-4E97-817D-5397D51CBDCC}" destId="{B3DD4C6B-7455-46A8-92C5-11B22FD96461}" srcOrd="3" destOrd="0" presId="urn:microsoft.com/office/officeart/2018/2/layout/IconVerticalSolidList"/>
    <dgm:cxn modelId="{F6C72BCF-D417-4866-B5B3-57D84DFEF845}" type="presParOf" srcId="{B93752C8-8413-4AAA-89F9-7B1E0A85BC94}" destId="{5B66B574-A212-48B6-86D8-05FDBFD745FF}" srcOrd="3" destOrd="0" presId="urn:microsoft.com/office/officeart/2018/2/layout/IconVerticalSolidList"/>
    <dgm:cxn modelId="{ED283820-840D-49F1-9A92-D6D56481FD9F}" type="presParOf" srcId="{B93752C8-8413-4AAA-89F9-7B1E0A85BC94}" destId="{00C0B6D6-D983-4724-860E-828343B89456}" srcOrd="4" destOrd="0" presId="urn:microsoft.com/office/officeart/2018/2/layout/IconVerticalSolidList"/>
    <dgm:cxn modelId="{DB8138B3-69CA-4171-A36A-E7AE4AF2D0ED}" type="presParOf" srcId="{00C0B6D6-D983-4724-860E-828343B89456}" destId="{5F5F7EFB-654E-4191-95C6-C3D83B8C3A4C}" srcOrd="0" destOrd="0" presId="urn:microsoft.com/office/officeart/2018/2/layout/IconVerticalSolidList"/>
    <dgm:cxn modelId="{3C946ED7-DF0B-4978-8F4E-8EAFA02310BA}" type="presParOf" srcId="{00C0B6D6-D983-4724-860E-828343B89456}" destId="{194DBF09-F035-4815-A262-185AAB3392CF}" srcOrd="1" destOrd="0" presId="urn:microsoft.com/office/officeart/2018/2/layout/IconVerticalSolidList"/>
    <dgm:cxn modelId="{9C486349-8A43-4D57-94E9-003E9879504B}" type="presParOf" srcId="{00C0B6D6-D983-4724-860E-828343B89456}" destId="{872D360A-4D37-4B8A-A8CE-35C1C190B0FA}" srcOrd="2" destOrd="0" presId="urn:microsoft.com/office/officeart/2018/2/layout/IconVerticalSolidList"/>
    <dgm:cxn modelId="{5A6C0567-95C4-479B-B071-768557F2BE6D}" type="presParOf" srcId="{00C0B6D6-D983-4724-860E-828343B89456}" destId="{5848B0FF-9017-463F-94EE-4341EF7B8CDB}" srcOrd="3" destOrd="0" presId="urn:microsoft.com/office/officeart/2018/2/layout/IconVerticalSolidList"/>
    <dgm:cxn modelId="{516E9B40-FEAE-4A1E-AB66-90DE0BEEA382}" type="presParOf" srcId="{B93752C8-8413-4AAA-89F9-7B1E0A85BC94}" destId="{1A4982A5-612B-4FF5-AB5F-5A0A750AE0CA}" srcOrd="5" destOrd="0" presId="urn:microsoft.com/office/officeart/2018/2/layout/IconVerticalSolidList"/>
    <dgm:cxn modelId="{494C9EB6-B2B0-4199-8D51-2EACAB287E8B}" type="presParOf" srcId="{B93752C8-8413-4AAA-89F9-7B1E0A85BC94}" destId="{01FFEDAB-E6BF-46B2-8E61-00058D9C18C2}" srcOrd="6" destOrd="0" presId="urn:microsoft.com/office/officeart/2018/2/layout/IconVerticalSolidList"/>
    <dgm:cxn modelId="{EAFEB5B1-CB37-4135-B0E7-79CF8D79232F}" type="presParOf" srcId="{01FFEDAB-E6BF-46B2-8E61-00058D9C18C2}" destId="{A272C0BC-DE3A-460A-B446-2A61E6BDB679}" srcOrd="0" destOrd="0" presId="urn:microsoft.com/office/officeart/2018/2/layout/IconVerticalSolidList"/>
    <dgm:cxn modelId="{F0BFE595-BE7B-498B-8903-863036CAC3EB}" type="presParOf" srcId="{01FFEDAB-E6BF-46B2-8E61-00058D9C18C2}" destId="{E9CC3682-BBA7-463D-A409-6B026E05B903}" srcOrd="1" destOrd="0" presId="urn:microsoft.com/office/officeart/2018/2/layout/IconVerticalSolidList"/>
    <dgm:cxn modelId="{99B12073-25CE-4704-98A0-EACB5E745465}" type="presParOf" srcId="{01FFEDAB-E6BF-46B2-8E61-00058D9C18C2}" destId="{C5AB97DF-757E-47DB-AAB0-5EA30B574BBB}" srcOrd="2" destOrd="0" presId="urn:microsoft.com/office/officeart/2018/2/layout/IconVerticalSolidList"/>
    <dgm:cxn modelId="{BD3E85C8-363A-45D1-B74D-AC141CA0D543}" type="presParOf" srcId="{01FFEDAB-E6BF-46B2-8E61-00058D9C18C2}" destId="{C9EF8608-B1CE-48C4-81D4-89A321994E74}" srcOrd="3" destOrd="0" presId="urn:microsoft.com/office/officeart/2018/2/layout/IconVerticalSolidList"/>
    <dgm:cxn modelId="{67CCAD9E-714F-48CC-BD67-237518DDFD42}" type="presParOf" srcId="{B93752C8-8413-4AAA-89F9-7B1E0A85BC94}" destId="{8F69D938-52A3-4E65-8D44-AB47763DCA8D}" srcOrd="7" destOrd="0" presId="urn:microsoft.com/office/officeart/2018/2/layout/IconVerticalSolidList"/>
    <dgm:cxn modelId="{51E3AA6A-B76D-4BC4-9542-F83646BC13E4}" type="presParOf" srcId="{B93752C8-8413-4AAA-89F9-7B1E0A85BC94}" destId="{28FEB749-C19B-4B5B-8C05-6B7D8B26162C}" srcOrd="8" destOrd="0" presId="urn:microsoft.com/office/officeart/2018/2/layout/IconVerticalSolidList"/>
    <dgm:cxn modelId="{F1A17AB2-8FB0-43BE-848F-2D5951FF94CF}" type="presParOf" srcId="{28FEB749-C19B-4B5B-8C05-6B7D8B26162C}" destId="{4BD44326-DE4E-49AF-9219-15123D2F1687}" srcOrd="0" destOrd="0" presId="urn:microsoft.com/office/officeart/2018/2/layout/IconVerticalSolidList"/>
    <dgm:cxn modelId="{3BAA4FBC-F49E-464F-8E4C-BA708355CB3A}" type="presParOf" srcId="{28FEB749-C19B-4B5B-8C05-6B7D8B26162C}" destId="{D9BB9251-9A72-4E9A-9F31-F67397762BDB}" srcOrd="1" destOrd="0" presId="urn:microsoft.com/office/officeart/2018/2/layout/IconVerticalSolidList"/>
    <dgm:cxn modelId="{2E4CFA6B-93EE-4814-9A0A-9E2F8F78ADA7}" type="presParOf" srcId="{28FEB749-C19B-4B5B-8C05-6B7D8B26162C}" destId="{D38E7FE6-89F1-4E7F-BE2C-BBBBB18E1E9A}" srcOrd="2" destOrd="0" presId="urn:microsoft.com/office/officeart/2018/2/layout/IconVerticalSolidList"/>
    <dgm:cxn modelId="{30BBE7F9-A2AC-4CAF-816E-7556BF2D5792}" type="presParOf" srcId="{28FEB749-C19B-4B5B-8C05-6B7D8B26162C}" destId="{02714F32-11ED-4727-994A-C3E6908574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09BAF-F683-A943-803C-39B712F670ED}" type="doc">
      <dgm:prSet loTypeId="urn:microsoft.com/office/officeart/2008/layout/AlternatingPictureBlocks" loCatId="" qsTypeId="urn:microsoft.com/office/officeart/2005/8/quickstyle/simple1" qsCatId="simple" csTypeId="urn:microsoft.com/office/officeart/2005/8/colors/accent1_2" csCatId="accent1" phldr="1"/>
      <dgm:spPr/>
    </dgm:pt>
    <dgm:pt modelId="{207554B6-BF23-954A-AE4C-BBAA2F3F18E4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25</a:t>
          </a:r>
          <a:r>
            <a:rPr lang="pl-PL" dirty="0"/>
            <a:t> SPOTKAŃ SIECI WSPÓŁPRACY</a:t>
          </a:r>
        </a:p>
      </dgm:t>
    </dgm:pt>
    <dgm:pt modelId="{77E22376-1BAE-AF42-9C6F-73767C47895D}" type="parTrans" cxnId="{50B0FA2A-512E-DD42-BF4D-C59DF815DDBB}">
      <dgm:prSet/>
      <dgm:spPr/>
      <dgm:t>
        <a:bodyPr/>
        <a:lstStyle/>
        <a:p>
          <a:endParaRPr lang="pl-PL"/>
        </a:p>
      </dgm:t>
    </dgm:pt>
    <dgm:pt modelId="{2ADEE7E1-F34B-7641-9A7C-891C854A8C45}" type="sibTrans" cxnId="{50B0FA2A-512E-DD42-BF4D-C59DF815DDBB}">
      <dgm:prSet/>
      <dgm:spPr/>
      <dgm:t>
        <a:bodyPr/>
        <a:lstStyle/>
        <a:p>
          <a:endParaRPr lang="pl-PL"/>
        </a:p>
      </dgm:t>
    </dgm:pt>
    <dgm:pt modelId="{ACE9D049-5546-C74B-ABE1-E2CAEDB97B85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148</a:t>
          </a:r>
          <a:r>
            <a:rPr lang="pl-PL" dirty="0"/>
            <a:t> SZKÓŁ BIORĄCYCH </a:t>
          </a:r>
          <a:r>
            <a:rPr lang="pl-PL" dirty="0" smtClean="0"/>
            <a:t>UDZIAŁ </a:t>
          </a:r>
          <a:r>
            <a:rPr lang="pl-PL" dirty="0"/>
            <a:t>W </a:t>
          </a:r>
          <a:r>
            <a:rPr lang="pl-PL" dirty="0" smtClean="0"/>
            <a:t>SPOTKANIACH</a:t>
          </a:r>
          <a:endParaRPr lang="pl-PL" dirty="0"/>
        </a:p>
      </dgm:t>
    </dgm:pt>
    <dgm:pt modelId="{A05F7C8D-9865-484F-8F37-C49E6602FC1E}" type="parTrans" cxnId="{56B235B6-6B80-7340-A73B-A6CFA8720AFB}">
      <dgm:prSet/>
      <dgm:spPr/>
      <dgm:t>
        <a:bodyPr/>
        <a:lstStyle/>
        <a:p>
          <a:endParaRPr lang="pl-PL"/>
        </a:p>
      </dgm:t>
    </dgm:pt>
    <dgm:pt modelId="{8F71DD14-657F-984E-8622-0BFD7788EBA4}" type="sibTrans" cxnId="{56B235B6-6B80-7340-A73B-A6CFA8720AFB}">
      <dgm:prSet/>
      <dgm:spPr/>
      <dgm:t>
        <a:bodyPr/>
        <a:lstStyle/>
        <a:p>
          <a:endParaRPr lang="pl-PL"/>
        </a:p>
      </dgm:t>
    </dgm:pt>
    <dgm:pt modelId="{931F58F0-BD65-4F4B-9606-60178B2DF4A5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148</a:t>
          </a:r>
          <a:r>
            <a:rPr lang="pl-PL" dirty="0"/>
            <a:t>  NAUCZYCIELI</a:t>
          </a:r>
        </a:p>
      </dgm:t>
    </dgm:pt>
    <dgm:pt modelId="{054D3E66-A863-B842-BCF1-9B2D02B447E5}" type="parTrans" cxnId="{961FFA7F-875D-FD41-B56B-D4BC4F032433}">
      <dgm:prSet/>
      <dgm:spPr/>
      <dgm:t>
        <a:bodyPr/>
        <a:lstStyle/>
        <a:p>
          <a:endParaRPr lang="pl-PL"/>
        </a:p>
      </dgm:t>
    </dgm:pt>
    <dgm:pt modelId="{DDAFF1DC-DF87-DC40-B8BF-8288891B6C35}" type="sibTrans" cxnId="{961FFA7F-875D-FD41-B56B-D4BC4F032433}">
      <dgm:prSet/>
      <dgm:spPr/>
      <dgm:t>
        <a:bodyPr/>
        <a:lstStyle/>
        <a:p>
          <a:endParaRPr lang="pl-PL"/>
        </a:p>
      </dgm:t>
    </dgm:pt>
    <dgm:pt modelId="{22B6AAE3-F572-A14C-BBD6-0A6AA6E17497}" type="pres">
      <dgm:prSet presAssocID="{C6B09BAF-F683-A943-803C-39B712F670ED}" presName="linearFlow" presStyleCnt="0">
        <dgm:presLayoutVars>
          <dgm:dir/>
          <dgm:resizeHandles val="exact"/>
        </dgm:presLayoutVars>
      </dgm:prSet>
      <dgm:spPr/>
    </dgm:pt>
    <dgm:pt modelId="{41737266-C233-4240-91F6-42830E9BB8F4}" type="pres">
      <dgm:prSet presAssocID="{207554B6-BF23-954A-AE4C-BBAA2F3F18E4}" presName="comp" presStyleCnt="0"/>
      <dgm:spPr/>
    </dgm:pt>
    <dgm:pt modelId="{8ED11FFA-E4E0-3047-8B93-0A0A47ECEA5C}" type="pres">
      <dgm:prSet presAssocID="{207554B6-BF23-954A-AE4C-BBAA2F3F18E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23356B-7108-8246-BB01-3A8C966560CD}" type="pres">
      <dgm:prSet presAssocID="{207554B6-BF23-954A-AE4C-BBAA2F3F18E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D48348B-8331-FB48-BEAA-D6A00ED30608}" type="pres">
      <dgm:prSet presAssocID="{2ADEE7E1-F34B-7641-9A7C-891C854A8C45}" presName="sibTrans" presStyleCnt="0"/>
      <dgm:spPr/>
    </dgm:pt>
    <dgm:pt modelId="{D7A479FF-C75F-CA48-8FD4-EE7C96827F95}" type="pres">
      <dgm:prSet presAssocID="{ACE9D049-5546-C74B-ABE1-E2CAEDB97B85}" presName="comp" presStyleCnt="0"/>
      <dgm:spPr/>
    </dgm:pt>
    <dgm:pt modelId="{9F5EB524-BBFC-2646-B156-3346530F01AB}" type="pres">
      <dgm:prSet presAssocID="{ACE9D049-5546-C74B-ABE1-E2CAEDB97B85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2CB393-A320-3C45-BAA0-8C1E14E7FA00}" type="pres">
      <dgm:prSet presAssocID="{ACE9D049-5546-C74B-ABE1-E2CAEDB97B85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0D0BE6B-F9A7-1442-8FA1-FE139CBFDD93}" type="pres">
      <dgm:prSet presAssocID="{8F71DD14-657F-984E-8622-0BFD7788EBA4}" presName="sibTrans" presStyleCnt="0"/>
      <dgm:spPr/>
    </dgm:pt>
    <dgm:pt modelId="{51262A22-42F9-E64E-B2A4-1D5712D34E45}" type="pres">
      <dgm:prSet presAssocID="{931F58F0-BD65-4F4B-9606-60178B2DF4A5}" presName="comp" presStyleCnt="0"/>
      <dgm:spPr/>
    </dgm:pt>
    <dgm:pt modelId="{6189DB1E-20DF-0B48-B163-E6E662FDDEDE}" type="pres">
      <dgm:prSet presAssocID="{931F58F0-BD65-4F4B-9606-60178B2DF4A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F14390-8ECA-D448-96E6-E9542A0F57D8}" type="pres">
      <dgm:prSet presAssocID="{931F58F0-BD65-4F4B-9606-60178B2DF4A5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FEE3B9F8-BAF5-1A40-BEEE-D3FF007EC8F6}" type="presOf" srcId="{C6B09BAF-F683-A943-803C-39B712F670ED}" destId="{22B6AAE3-F572-A14C-BBD6-0A6AA6E17497}" srcOrd="0" destOrd="0" presId="urn:microsoft.com/office/officeart/2008/layout/AlternatingPictureBlocks"/>
    <dgm:cxn modelId="{D6E630F9-EF10-8F4D-BD05-8111B3A35846}" type="presOf" srcId="{931F58F0-BD65-4F4B-9606-60178B2DF4A5}" destId="{6189DB1E-20DF-0B48-B163-E6E662FDDEDE}" srcOrd="0" destOrd="0" presId="urn:microsoft.com/office/officeart/2008/layout/AlternatingPictureBlocks"/>
    <dgm:cxn modelId="{961FFA7F-875D-FD41-B56B-D4BC4F032433}" srcId="{C6B09BAF-F683-A943-803C-39B712F670ED}" destId="{931F58F0-BD65-4F4B-9606-60178B2DF4A5}" srcOrd="2" destOrd="0" parTransId="{054D3E66-A863-B842-BCF1-9B2D02B447E5}" sibTransId="{DDAFF1DC-DF87-DC40-B8BF-8288891B6C35}"/>
    <dgm:cxn modelId="{56B235B6-6B80-7340-A73B-A6CFA8720AFB}" srcId="{C6B09BAF-F683-A943-803C-39B712F670ED}" destId="{ACE9D049-5546-C74B-ABE1-E2CAEDB97B85}" srcOrd="1" destOrd="0" parTransId="{A05F7C8D-9865-484F-8F37-C49E6602FC1E}" sibTransId="{8F71DD14-657F-984E-8622-0BFD7788EBA4}"/>
    <dgm:cxn modelId="{50F5FDED-C03E-E04F-8823-1281F18E58C2}" type="presOf" srcId="{207554B6-BF23-954A-AE4C-BBAA2F3F18E4}" destId="{8ED11FFA-E4E0-3047-8B93-0A0A47ECEA5C}" srcOrd="0" destOrd="0" presId="urn:microsoft.com/office/officeart/2008/layout/AlternatingPictureBlocks"/>
    <dgm:cxn modelId="{9311F8AA-38D3-FD40-8571-71C8AA3725DA}" type="presOf" srcId="{ACE9D049-5546-C74B-ABE1-E2CAEDB97B85}" destId="{9F5EB524-BBFC-2646-B156-3346530F01AB}" srcOrd="0" destOrd="0" presId="urn:microsoft.com/office/officeart/2008/layout/AlternatingPictureBlocks"/>
    <dgm:cxn modelId="{50B0FA2A-512E-DD42-BF4D-C59DF815DDBB}" srcId="{C6B09BAF-F683-A943-803C-39B712F670ED}" destId="{207554B6-BF23-954A-AE4C-BBAA2F3F18E4}" srcOrd="0" destOrd="0" parTransId="{77E22376-1BAE-AF42-9C6F-73767C47895D}" sibTransId="{2ADEE7E1-F34B-7641-9A7C-891C854A8C45}"/>
    <dgm:cxn modelId="{46AC8452-2018-7A40-814E-3C0E11F70596}" type="presParOf" srcId="{22B6AAE3-F572-A14C-BBD6-0A6AA6E17497}" destId="{41737266-C233-4240-91F6-42830E9BB8F4}" srcOrd="0" destOrd="0" presId="urn:microsoft.com/office/officeart/2008/layout/AlternatingPictureBlocks"/>
    <dgm:cxn modelId="{E8E7B5CD-C683-A345-8A2A-D986CF417AF7}" type="presParOf" srcId="{41737266-C233-4240-91F6-42830E9BB8F4}" destId="{8ED11FFA-E4E0-3047-8B93-0A0A47ECEA5C}" srcOrd="0" destOrd="0" presId="urn:microsoft.com/office/officeart/2008/layout/AlternatingPictureBlocks"/>
    <dgm:cxn modelId="{2FF00717-4FFC-654B-82A2-B47FE3E7D168}" type="presParOf" srcId="{41737266-C233-4240-91F6-42830E9BB8F4}" destId="{1E23356B-7108-8246-BB01-3A8C966560CD}" srcOrd="1" destOrd="0" presId="urn:microsoft.com/office/officeart/2008/layout/AlternatingPictureBlocks"/>
    <dgm:cxn modelId="{EBB87164-ED75-E14D-8312-D27EFED569F9}" type="presParOf" srcId="{22B6AAE3-F572-A14C-BBD6-0A6AA6E17497}" destId="{8D48348B-8331-FB48-BEAA-D6A00ED30608}" srcOrd="1" destOrd="0" presId="urn:microsoft.com/office/officeart/2008/layout/AlternatingPictureBlocks"/>
    <dgm:cxn modelId="{A459F51E-201D-F048-A665-65679913D451}" type="presParOf" srcId="{22B6AAE3-F572-A14C-BBD6-0A6AA6E17497}" destId="{D7A479FF-C75F-CA48-8FD4-EE7C96827F95}" srcOrd="2" destOrd="0" presId="urn:microsoft.com/office/officeart/2008/layout/AlternatingPictureBlocks"/>
    <dgm:cxn modelId="{7A0FC86F-4B0F-C240-AFDA-BE79B1801329}" type="presParOf" srcId="{D7A479FF-C75F-CA48-8FD4-EE7C96827F95}" destId="{9F5EB524-BBFC-2646-B156-3346530F01AB}" srcOrd="0" destOrd="0" presId="urn:microsoft.com/office/officeart/2008/layout/AlternatingPictureBlocks"/>
    <dgm:cxn modelId="{6A4B0344-91F7-B04E-8C8D-E28B4C0B47E8}" type="presParOf" srcId="{D7A479FF-C75F-CA48-8FD4-EE7C96827F95}" destId="{AA2CB393-A320-3C45-BAA0-8C1E14E7FA00}" srcOrd="1" destOrd="0" presId="urn:microsoft.com/office/officeart/2008/layout/AlternatingPictureBlocks"/>
    <dgm:cxn modelId="{B4A264AF-4EDA-B541-889A-BD6B9BDB5440}" type="presParOf" srcId="{22B6AAE3-F572-A14C-BBD6-0A6AA6E17497}" destId="{80D0BE6B-F9A7-1442-8FA1-FE139CBFDD93}" srcOrd="3" destOrd="0" presId="urn:microsoft.com/office/officeart/2008/layout/AlternatingPictureBlocks"/>
    <dgm:cxn modelId="{E6CB9FAA-C85B-FB42-A7C6-92372FA92679}" type="presParOf" srcId="{22B6AAE3-F572-A14C-BBD6-0A6AA6E17497}" destId="{51262A22-42F9-E64E-B2A4-1D5712D34E45}" srcOrd="4" destOrd="0" presId="urn:microsoft.com/office/officeart/2008/layout/AlternatingPictureBlocks"/>
    <dgm:cxn modelId="{7389B8E5-1492-5842-A465-4D7C27090D7B}" type="presParOf" srcId="{51262A22-42F9-E64E-B2A4-1D5712D34E45}" destId="{6189DB1E-20DF-0B48-B163-E6E662FDDEDE}" srcOrd="0" destOrd="0" presId="urn:microsoft.com/office/officeart/2008/layout/AlternatingPictureBlocks"/>
    <dgm:cxn modelId="{D985D3F1-3418-D94B-A2C9-6F352F97535B}" type="presParOf" srcId="{51262A22-42F9-E64E-B2A4-1D5712D34E45}" destId="{3AF14390-8ECA-D448-96E6-E9542A0F57D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B09BAF-F683-A943-803C-39B712F670ED}" type="doc">
      <dgm:prSet loTypeId="urn:microsoft.com/office/officeart/2008/layout/AlternatingPictureBlocks" loCatId="" qsTypeId="urn:microsoft.com/office/officeart/2005/8/quickstyle/simple1" qsCatId="simple" csTypeId="urn:microsoft.com/office/officeart/2005/8/colors/accent1_2" csCatId="accent1" phldr="1"/>
      <dgm:spPr/>
    </dgm:pt>
    <dgm:pt modelId="{207554B6-BF23-954A-AE4C-BBAA2F3F18E4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257</a:t>
          </a:r>
          <a:r>
            <a:rPr lang="pl-PL" dirty="0"/>
            <a:t> SPOTKAŃ Z RODZICAMI</a:t>
          </a:r>
        </a:p>
      </dgm:t>
    </dgm:pt>
    <dgm:pt modelId="{77E22376-1BAE-AF42-9C6F-73767C47895D}" type="parTrans" cxnId="{50B0FA2A-512E-DD42-BF4D-C59DF815DDBB}">
      <dgm:prSet/>
      <dgm:spPr/>
      <dgm:t>
        <a:bodyPr/>
        <a:lstStyle/>
        <a:p>
          <a:endParaRPr lang="pl-PL"/>
        </a:p>
      </dgm:t>
    </dgm:pt>
    <dgm:pt modelId="{2ADEE7E1-F34B-7641-9A7C-891C854A8C45}" type="sibTrans" cxnId="{50B0FA2A-512E-DD42-BF4D-C59DF815DDBB}">
      <dgm:prSet/>
      <dgm:spPr/>
      <dgm:t>
        <a:bodyPr/>
        <a:lstStyle/>
        <a:p>
          <a:endParaRPr lang="pl-PL"/>
        </a:p>
      </dgm:t>
    </dgm:pt>
    <dgm:pt modelId="{ACE9D049-5546-C74B-ABE1-E2CAEDB97B85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257</a:t>
          </a:r>
          <a:r>
            <a:rPr lang="pl-PL" dirty="0">
              <a:solidFill>
                <a:srgbClr val="0070C0"/>
              </a:solidFill>
            </a:rPr>
            <a:t> </a:t>
          </a:r>
          <a:r>
            <a:rPr lang="pl-PL" dirty="0"/>
            <a:t>WARSZTATÓW DLA UCZNIÓW</a:t>
          </a:r>
        </a:p>
      </dgm:t>
    </dgm:pt>
    <dgm:pt modelId="{A05F7C8D-9865-484F-8F37-C49E6602FC1E}" type="parTrans" cxnId="{56B235B6-6B80-7340-A73B-A6CFA8720AFB}">
      <dgm:prSet/>
      <dgm:spPr/>
      <dgm:t>
        <a:bodyPr/>
        <a:lstStyle/>
        <a:p>
          <a:endParaRPr lang="pl-PL"/>
        </a:p>
      </dgm:t>
    </dgm:pt>
    <dgm:pt modelId="{8F71DD14-657F-984E-8622-0BFD7788EBA4}" type="sibTrans" cxnId="{56B235B6-6B80-7340-A73B-A6CFA8720AFB}">
      <dgm:prSet/>
      <dgm:spPr/>
      <dgm:t>
        <a:bodyPr/>
        <a:lstStyle/>
        <a:p>
          <a:endParaRPr lang="pl-PL"/>
        </a:p>
      </dgm:t>
    </dgm:pt>
    <dgm:pt modelId="{931F58F0-BD65-4F4B-9606-60178B2DF4A5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107</a:t>
          </a:r>
          <a:r>
            <a:rPr lang="pl-PL" dirty="0"/>
            <a:t> SPOTKAŃ INDYWIDUALNYCH Z RODZICAMI</a:t>
          </a:r>
        </a:p>
      </dgm:t>
    </dgm:pt>
    <dgm:pt modelId="{054D3E66-A863-B842-BCF1-9B2D02B447E5}" type="parTrans" cxnId="{961FFA7F-875D-FD41-B56B-D4BC4F032433}">
      <dgm:prSet/>
      <dgm:spPr/>
      <dgm:t>
        <a:bodyPr/>
        <a:lstStyle/>
        <a:p>
          <a:endParaRPr lang="pl-PL"/>
        </a:p>
      </dgm:t>
    </dgm:pt>
    <dgm:pt modelId="{DDAFF1DC-DF87-DC40-B8BF-8288891B6C35}" type="sibTrans" cxnId="{961FFA7F-875D-FD41-B56B-D4BC4F032433}">
      <dgm:prSet/>
      <dgm:spPr/>
      <dgm:t>
        <a:bodyPr/>
        <a:lstStyle/>
        <a:p>
          <a:endParaRPr lang="pl-PL"/>
        </a:p>
      </dgm:t>
    </dgm:pt>
    <dgm:pt modelId="{22B6AAE3-F572-A14C-BBD6-0A6AA6E17497}" type="pres">
      <dgm:prSet presAssocID="{C6B09BAF-F683-A943-803C-39B712F670ED}" presName="linearFlow" presStyleCnt="0">
        <dgm:presLayoutVars>
          <dgm:dir/>
          <dgm:resizeHandles val="exact"/>
        </dgm:presLayoutVars>
      </dgm:prSet>
      <dgm:spPr/>
    </dgm:pt>
    <dgm:pt modelId="{41737266-C233-4240-91F6-42830E9BB8F4}" type="pres">
      <dgm:prSet presAssocID="{207554B6-BF23-954A-AE4C-BBAA2F3F18E4}" presName="comp" presStyleCnt="0"/>
      <dgm:spPr/>
    </dgm:pt>
    <dgm:pt modelId="{8ED11FFA-E4E0-3047-8B93-0A0A47ECEA5C}" type="pres">
      <dgm:prSet presAssocID="{207554B6-BF23-954A-AE4C-BBAA2F3F18E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23356B-7108-8246-BB01-3A8C966560CD}" type="pres">
      <dgm:prSet presAssocID="{207554B6-BF23-954A-AE4C-BBAA2F3F18E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D48348B-8331-FB48-BEAA-D6A00ED30608}" type="pres">
      <dgm:prSet presAssocID="{2ADEE7E1-F34B-7641-9A7C-891C854A8C45}" presName="sibTrans" presStyleCnt="0"/>
      <dgm:spPr/>
    </dgm:pt>
    <dgm:pt modelId="{D7A479FF-C75F-CA48-8FD4-EE7C96827F95}" type="pres">
      <dgm:prSet presAssocID="{ACE9D049-5546-C74B-ABE1-E2CAEDB97B85}" presName="comp" presStyleCnt="0"/>
      <dgm:spPr/>
    </dgm:pt>
    <dgm:pt modelId="{9F5EB524-BBFC-2646-B156-3346530F01AB}" type="pres">
      <dgm:prSet presAssocID="{ACE9D049-5546-C74B-ABE1-E2CAEDB97B85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2CB393-A320-3C45-BAA0-8C1E14E7FA00}" type="pres">
      <dgm:prSet presAssocID="{ACE9D049-5546-C74B-ABE1-E2CAEDB97B85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0D0BE6B-F9A7-1442-8FA1-FE139CBFDD93}" type="pres">
      <dgm:prSet presAssocID="{8F71DD14-657F-984E-8622-0BFD7788EBA4}" presName="sibTrans" presStyleCnt="0"/>
      <dgm:spPr/>
    </dgm:pt>
    <dgm:pt modelId="{51262A22-42F9-E64E-B2A4-1D5712D34E45}" type="pres">
      <dgm:prSet presAssocID="{931F58F0-BD65-4F4B-9606-60178B2DF4A5}" presName="comp" presStyleCnt="0"/>
      <dgm:spPr/>
    </dgm:pt>
    <dgm:pt modelId="{6189DB1E-20DF-0B48-B163-E6E662FDDEDE}" type="pres">
      <dgm:prSet presAssocID="{931F58F0-BD65-4F4B-9606-60178B2DF4A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F14390-8ECA-D448-96E6-E9542A0F57D8}" type="pres">
      <dgm:prSet presAssocID="{931F58F0-BD65-4F4B-9606-60178B2DF4A5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FEE3B9F8-BAF5-1A40-BEEE-D3FF007EC8F6}" type="presOf" srcId="{C6B09BAF-F683-A943-803C-39B712F670ED}" destId="{22B6AAE3-F572-A14C-BBD6-0A6AA6E17497}" srcOrd="0" destOrd="0" presId="urn:microsoft.com/office/officeart/2008/layout/AlternatingPictureBlocks"/>
    <dgm:cxn modelId="{D6E630F9-EF10-8F4D-BD05-8111B3A35846}" type="presOf" srcId="{931F58F0-BD65-4F4B-9606-60178B2DF4A5}" destId="{6189DB1E-20DF-0B48-B163-E6E662FDDEDE}" srcOrd="0" destOrd="0" presId="urn:microsoft.com/office/officeart/2008/layout/AlternatingPictureBlocks"/>
    <dgm:cxn modelId="{961FFA7F-875D-FD41-B56B-D4BC4F032433}" srcId="{C6B09BAF-F683-A943-803C-39B712F670ED}" destId="{931F58F0-BD65-4F4B-9606-60178B2DF4A5}" srcOrd="2" destOrd="0" parTransId="{054D3E66-A863-B842-BCF1-9B2D02B447E5}" sibTransId="{DDAFF1DC-DF87-DC40-B8BF-8288891B6C35}"/>
    <dgm:cxn modelId="{56B235B6-6B80-7340-A73B-A6CFA8720AFB}" srcId="{C6B09BAF-F683-A943-803C-39B712F670ED}" destId="{ACE9D049-5546-C74B-ABE1-E2CAEDB97B85}" srcOrd="1" destOrd="0" parTransId="{A05F7C8D-9865-484F-8F37-C49E6602FC1E}" sibTransId="{8F71DD14-657F-984E-8622-0BFD7788EBA4}"/>
    <dgm:cxn modelId="{50F5FDED-C03E-E04F-8823-1281F18E58C2}" type="presOf" srcId="{207554B6-BF23-954A-AE4C-BBAA2F3F18E4}" destId="{8ED11FFA-E4E0-3047-8B93-0A0A47ECEA5C}" srcOrd="0" destOrd="0" presId="urn:microsoft.com/office/officeart/2008/layout/AlternatingPictureBlocks"/>
    <dgm:cxn modelId="{9311F8AA-38D3-FD40-8571-71C8AA3725DA}" type="presOf" srcId="{ACE9D049-5546-C74B-ABE1-E2CAEDB97B85}" destId="{9F5EB524-BBFC-2646-B156-3346530F01AB}" srcOrd="0" destOrd="0" presId="urn:microsoft.com/office/officeart/2008/layout/AlternatingPictureBlocks"/>
    <dgm:cxn modelId="{50B0FA2A-512E-DD42-BF4D-C59DF815DDBB}" srcId="{C6B09BAF-F683-A943-803C-39B712F670ED}" destId="{207554B6-BF23-954A-AE4C-BBAA2F3F18E4}" srcOrd="0" destOrd="0" parTransId="{77E22376-1BAE-AF42-9C6F-73767C47895D}" sibTransId="{2ADEE7E1-F34B-7641-9A7C-891C854A8C45}"/>
    <dgm:cxn modelId="{46AC8452-2018-7A40-814E-3C0E11F70596}" type="presParOf" srcId="{22B6AAE3-F572-A14C-BBD6-0A6AA6E17497}" destId="{41737266-C233-4240-91F6-42830E9BB8F4}" srcOrd="0" destOrd="0" presId="urn:microsoft.com/office/officeart/2008/layout/AlternatingPictureBlocks"/>
    <dgm:cxn modelId="{E8E7B5CD-C683-A345-8A2A-D986CF417AF7}" type="presParOf" srcId="{41737266-C233-4240-91F6-42830E9BB8F4}" destId="{8ED11FFA-E4E0-3047-8B93-0A0A47ECEA5C}" srcOrd="0" destOrd="0" presId="urn:microsoft.com/office/officeart/2008/layout/AlternatingPictureBlocks"/>
    <dgm:cxn modelId="{2FF00717-4FFC-654B-82A2-B47FE3E7D168}" type="presParOf" srcId="{41737266-C233-4240-91F6-42830E9BB8F4}" destId="{1E23356B-7108-8246-BB01-3A8C966560CD}" srcOrd="1" destOrd="0" presId="urn:microsoft.com/office/officeart/2008/layout/AlternatingPictureBlocks"/>
    <dgm:cxn modelId="{EBB87164-ED75-E14D-8312-D27EFED569F9}" type="presParOf" srcId="{22B6AAE3-F572-A14C-BBD6-0A6AA6E17497}" destId="{8D48348B-8331-FB48-BEAA-D6A00ED30608}" srcOrd="1" destOrd="0" presId="urn:microsoft.com/office/officeart/2008/layout/AlternatingPictureBlocks"/>
    <dgm:cxn modelId="{A459F51E-201D-F048-A665-65679913D451}" type="presParOf" srcId="{22B6AAE3-F572-A14C-BBD6-0A6AA6E17497}" destId="{D7A479FF-C75F-CA48-8FD4-EE7C96827F95}" srcOrd="2" destOrd="0" presId="urn:microsoft.com/office/officeart/2008/layout/AlternatingPictureBlocks"/>
    <dgm:cxn modelId="{7A0FC86F-4B0F-C240-AFDA-BE79B1801329}" type="presParOf" srcId="{D7A479FF-C75F-CA48-8FD4-EE7C96827F95}" destId="{9F5EB524-BBFC-2646-B156-3346530F01AB}" srcOrd="0" destOrd="0" presId="urn:microsoft.com/office/officeart/2008/layout/AlternatingPictureBlocks"/>
    <dgm:cxn modelId="{6A4B0344-91F7-B04E-8C8D-E28B4C0B47E8}" type="presParOf" srcId="{D7A479FF-C75F-CA48-8FD4-EE7C96827F95}" destId="{AA2CB393-A320-3C45-BAA0-8C1E14E7FA00}" srcOrd="1" destOrd="0" presId="urn:microsoft.com/office/officeart/2008/layout/AlternatingPictureBlocks"/>
    <dgm:cxn modelId="{B4A264AF-4EDA-B541-889A-BD6B9BDB5440}" type="presParOf" srcId="{22B6AAE3-F572-A14C-BBD6-0A6AA6E17497}" destId="{80D0BE6B-F9A7-1442-8FA1-FE139CBFDD93}" srcOrd="3" destOrd="0" presId="urn:microsoft.com/office/officeart/2008/layout/AlternatingPictureBlocks"/>
    <dgm:cxn modelId="{E6CB9FAA-C85B-FB42-A7C6-92372FA92679}" type="presParOf" srcId="{22B6AAE3-F572-A14C-BBD6-0A6AA6E17497}" destId="{51262A22-42F9-E64E-B2A4-1D5712D34E45}" srcOrd="4" destOrd="0" presId="urn:microsoft.com/office/officeart/2008/layout/AlternatingPictureBlocks"/>
    <dgm:cxn modelId="{7389B8E5-1492-5842-A465-4D7C27090D7B}" type="presParOf" srcId="{51262A22-42F9-E64E-B2A4-1D5712D34E45}" destId="{6189DB1E-20DF-0B48-B163-E6E662FDDEDE}" srcOrd="0" destOrd="0" presId="urn:microsoft.com/office/officeart/2008/layout/AlternatingPictureBlocks"/>
    <dgm:cxn modelId="{D985D3F1-3418-D94B-A2C9-6F352F97535B}" type="presParOf" srcId="{51262A22-42F9-E64E-B2A4-1D5712D34E45}" destId="{3AF14390-8ECA-D448-96E6-E9542A0F57D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6E10B-AD7D-47EA-8CA8-7BAE71FB9C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2A3CE6-4D0C-4995-870D-3497B9A85AA4}">
      <dgm:prSet/>
      <dgm:spPr/>
      <dgm:t>
        <a:bodyPr/>
        <a:lstStyle/>
        <a:p>
          <a:r>
            <a:rPr lang="pl-PL" dirty="0"/>
            <a:t>Projekt menager czy Youtuber? Kim będę? Wiedza i zawodach na współczesnym rynku pracy.</a:t>
          </a:r>
          <a:endParaRPr lang="en-US" dirty="0"/>
        </a:p>
      </dgm:t>
    </dgm:pt>
    <dgm:pt modelId="{33D7EA1E-8306-4EC5-B208-895941274577}" type="parTrans" cxnId="{3E26B689-E0E4-4CC5-A606-EF795A884E82}">
      <dgm:prSet/>
      <dgm:spPr/>
      <dgm:t>
        <a:bodyPr/>
        <a:lstStyle/>
        <a:p>
          <a:endParaRPr lang="en-US"/>
        </a:p>
      </dgm:t>
    </dgm:pt>
    <dgm:pt modelId="{DFD51911-7C04-4E40-9A60-4572E12935CA}" type="sibTrans" cxnId="{3E26B689-E0E4-4CC5-A606-EF795A884E82}">
      <dgm:prSet/>
      <dgm:spPr/>
      <dgm:t>
        <a:bodyPr/>
        <a:lstStyle/>
        <a:p>
          <a:endParaRPr lang="en-US"/>
        </a:p>
      </dgm:t>
    </dgm:pt>
    <dgm:pt modelId="{A41BAFAB-9B5C-44DB-A498-99FF2C3DCB7F}">
      <dgm:prSet/>
      <dgm:spPr/>
      <dgm:t>
        <a:bodyPr/>
        <a:lstStyle/>
        <a:p>
          <a:r>
            <a:rPr lang="pl-PL" dirty="0"/>
            <a:t>Bądź architektem swojego szczęścia.</a:t>
          </a:r>
          <a:endParaRPr lang="en-US" dirty="0"/>
        </a:p>
      </dgm:t>
    </dgm:pt>
    <dgm:pt modelId="{F42C597B-85AC-4E8F-B89B-BAEB8990FE69}" type="parTrans" cxnId="{1164669C-B868-4F51-88DF-506DCFE165FF}">
      <dgm:prSet/>
      <dgm:spPr/>
      <dgm:t>
        <a:bodyPr/>
        <a:lstStyle/>
        <a:p>
          <a:endParaRPr lang="en-US"/>
        </a:p>
      </dgm:t>
    </dgm:pt>
    <dgm:pt modelId="{8050E690-3090-4E48-ACB0-2459D1C8392E}" type="sibTrans" cxnId="{1164669C-B868-4F51-88DF-506DCFE165FF}">
      <dgm:prSet/>
      <dgm:spPr/>
      <dgm:t>
        <a:bodyPr/>
        <a:lstStyle/>
        <a:p>
          <a:endParaRPr lang="en-US"/>
        </a:p>
      </dgm:t>
    </dgm:pt>
    <dgm:pt modelId="{0E154FFE-54B6-4537-B52F-38AFF07B9455}">
      <dgm:prSet/>
      <dgm:spPr/>
      <dgm:t>
        <a:bodyPr/>
        <a:lstStyle/>
        <a:p>
          <a:r>
            <a:rPr lang="pl-PL" dirty="0"/>
            <a:t>Zawody wymierające, zawody przyszłości, zawody wiecznie żywe.</a:t>
          </a:r>
          <a:endParaRPr lang="en-US" dirty="0"/>
        </a:p>
      </dgm:t>
    </dgm:pt>
    <dgm:pt modelId="{BD228BE9-FCD5-4CD3-833B-974CF17E8A51}" type="parTrans" cxnId="{C495A77E-F4C8-497B-9ABE-5AC725361373}">
      <dgm:prSet/>
      <dgm:spPr/>
      <dgm:t>
        <a:bodyPr/>
        <a:lstStyle/>
        <a:p>
          <a:endParaRPr lang="en-US"/>
        </a:p>
      </dgm:t>
    </dgm:pt>
    <dgm:pt modelId="{1A0610D1-0E61-4A2E-8BF0-4B7B6875186D}" type="sibTrans" cxnId="{C495A77E-F4C8-497B-9ABE-5AC725361373}">
      <dgm:prSet/>
      <dgm:spPr/>
      <dgm:t>
        <a:bodyPr/>
        <a:lstStyle/>
        <a:p>
          <a:endParaRPr lang="en-US"/>
        </a:p>
      </dgm:t>
    </dgm:pt>
    <dgm:pt modelId="{E37224FD-50F5-4AA2-B5BF-D3B3A5DA0CC6}" type="pres">
      <dgm:prSet presAssocID="{FC66E10B-AD7D-47EA-8CA8-7BAE71FB9C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10AADE-47D7-4858-A8F9-02478B77A0B1}" type="pres">
      <dgm:prSet presAssocID="{122A3CE6-4D0C-4995-870D-3497B9A85AA4}" presName="compNode" presStyleCnt="0"/>
      <dgm:spPr/>
    </dgm:pt>
    <dgm:pt modelId="{AD767BB1-8302-417C-8364-72E42CA09ACD}" type="pres">
      <dgm:prSet presAssocID="{122A3CE6-4D0C-4995-870D-3497B9A85AA4}" presName="bgRect" presStyleLbl="bgShp" presStyleIdx="0" presStyleCnt="3"/>
      <dgm:spPr/>
    </dgm:pt>
    <dgm:pt modelId="{A1E8D2E6-A6C3-4BD3-AE08-9F090E1E08A5}" type="pres">
      <dgm:prSet presAssocID="{122A3CE6-4D0C-4995-870D-3497B9A85A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E438065-617B-4A46-9DD8-A365A0F989FC}" type="pres">
      <dgm:prSet presAssocID="{122A3CE6-4D0C-4995-870D-3497B9A85AA4}" presName="spaceRect" presStyleCnt="0"/>
      <dgm:spPr/>
    </dgm:pt>
    <dgm:pt modelId="{5BBC2E3E-82B7-4A54-A87E-B57421E0BAE1}" type="pres">
      <dgm:prSet presAssocID="{122A3CE6-4D0C-4995-870D-3497B9A85AA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A18351E-78F3-4614-A0F9-63E2EA32AEA5}" type="pres">
      <dgm:prSet presAssocID="{DFD51911-7C04-4E40-9A60-4572E12935CA}" presName="sibTrans" presStyleCnt="0"/>
      <dgm:spPr/>
    </dgm:pt>
    <dgm:pt modelId="{31967EA0-AF83-4E0A-8C38-78CA55383185}" type="pres">
      <dgm:prSet presAssocID="{A41BAFAB-9B5C-44DB-A498-99FF2C3DCB7F}" presName="compNode" presStyleCnt="0"/>
      <dgm:spPr/>
    </dgm:pt>
    <dgm:pt modelId="{8B2C0552-892C-48B5-9BB2-9BDD01E8A056}" type="pres">
      <dgm:prSet presAssocID="{A41BAFAB-9B5C-44DB-A498-99FF2C3DCB7F}" presName="bgRect" presStyleLbl="bgShp" presStyleIdx="1" presStyleCnt="3"/>
      <dgm:spPr/>
    </dgm:pt>
    <dgm:pt modelId="{945AAF8F-AAEE-465C-9870-EA27476C940B}" type="pres">
      <dgm:prSet presAssocID="{A41BAFAB-9B5C-44DB-A498-99FF2C3DCB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28293C01-4D66-4A57-9C41-612CD2CC959B}" type="pres">
      <dgm:prSet presAssocID="{A41BAFAB-9B5C-44DB-A498-99FF2C3DCB7F}" presName="spaceRect" presStyleCnt="0"/>
      <dgm:spPr/>
    </dgm:pt>
    <dgm:pt modelId="{01F9E2BC-6CE5-4747-927E-397372A935F7}" type="pres">
      <dgm:prSet presAssocID="{A41BAFAB-9B5C-44DB-A498-99FF2C3DCB7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095A1E3-367D-485B-8914-23B7F7604660}" type="pres">
      <dgm:prSet presAssocID="{8050E690-3090-4E48-ACB0-2459D1C8392E}" presName="sibTrans" presStyleCnt="0"/>
      <dgm:spPr/>
    </dgm:pt>
    <dgm:pt modelId="{243246EA-8EE9-455C-B629-B7F6BF0F475E}" type="pres">
      <dgm:prSet presAssocID="{0E154FFE-54B6-4537-B52F-38AFF07B9455}" presName="compNode" presStyleCnt="0"/>
      <dgm:spPr/>
    </dgm:pt>
    <dgm:pt modelId="{D0E0D162-9CC3-4617-8576-B540A36B3D7D}" type="pres">
      <dgm:prSet presAssocID="{0E154FFE-54B6-4537-B52F-38AFF07B9455}" presName="bgRect" presStyleLbl="bgShp" presStyleIdx="2" presStyleCnt="3"/>
      <dgm:spPr/>
    </dgm:pt>
    <dgm:pt modelId="{76D3CD99-3E18-4C12-87AC-14FF5B3783B8}" type="pres">
      <dgm:prSet presAssocID="{0E154FFE-54B6-4537-B52F-38AFF07B94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D472D401-2308-4D53-94EA-3444550149CA}" type="pres">
      <dgm:prSet presAssocID="{0E154FFE-54B6-4537-B52F-38AFF07B9455}" presName="spaceRect" presStyleCnt="0"/>
      <dgm:spPr/>
    </dgm:pt>
    <dgm:pt modelId="{4701351C-C73F-4FDB-A07D-D8E7CADD7458}" type="pres">
      <dgm:prSet presAssocID="{0E154FFE-54B6-4537-B52F-38AFF07B945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61377384-2AA4-4461-9787-829809B0115D}" type="presOf" srcId="{0E154FFE-54B6-4537-B52F-38AFF07B9455}" destId="{4701351C-C73F-4FDB-A07D-D8E7CADD7458}" srcOrd="0" destOrd="0" presId="urn:microsoft.com/office/officeart/2018/2/layout/IconVerticalSolidList"/>
    <dgm:cxn modelId="{C3B6DA25-1F9F-46DF-8DA8-B73F7C2BB1E5}" type="presOf" srcId="{FC66E10B-AD7D-47EA-8CA8-7BAE71FB9C1B}" destId="{E37224FD-50F5-4AA2-B5BF-D3B3A5DA0CC6}" srcOrd="0" destOrd="0" presId="urn:microsoft.com/office/officeart/2018/2/layout/IconVerticalSolidList"/>
    <dgm:cxn modelId="{C495A77E-F4C8-497B-9ABE-5AC725361373}" srcId="{FC66E10B-AD7D-47EA-8CA8-7BAE71FB9C1B}" destId="{0E154FFE-54B6-4537-B52F-38AFF07B9455}" srcOrd="2" destOrd="0" parTransId="{BD228BE9-FCD5-4CD3-833B-974CF17E8A51}" sibTransId="{1A0610D1-0E61-4A2E-8BF0-4B7B6875186D}"/>
    <dgm:cxn modelId="{85ED4DA5-E909-4429-BEFD-06ED87A3075F}" type="presOf" srcId="{122A3CE6-4D0C-4995-870D-3497B9A85AA4}" destId="{5BBC2E3E-82B7-4A54-A87E-B57421E0BAE1}" srcOrd="0" destOrd="0" presId="urn:microsoft.com/office/officeart/2018/2/layout/IconVerticalSolidList"/>
    <dgm:cxn modelId="{1164669C-B868-4F51-88DF-506DCFE165FF}" srcId="{FC66E10B-AD7D-47EA-8CA8-7BAE71FB9C1B}" destId="{A41BAFAB-9B5C-44DB-A498-99FF2C3DCB7F}" srcOrd="1" destOrd="0" parTransId="{F42C597B-85AC-4E8F-B89B-BAEB8990FE69}" sibTransId="{8050E690-3090-4E48-ACB0-2459D1C8392E}"/>
    <dgm:cxn modelId="{3E26B689-E0E4-4CC5-A606-EF795A884E82}" srcId="{FC66E10B-AD7D-47EA-8CA8-7BAE71FB9C1B}" destId="{122A3CE6-4D0C-4995-870D-3497B9A85AA4}" srcOrd="0" destOrd="0" parTransId="{33D7EA1E-8306-4EC5-B208-895941274577}" sibTransId="{DFD51911-7C04-4E40-9A60-4572E12935CA}"/>
    <dgm:cxn modelId="{4F81DAE3-5786-4A03-95A8-6A30C1C2B463}" type="presOf" srcId="{A41BAFAB-9B5C-44DB-A498-99FF2C3DCB7F}" destId="{01F9E2BC-6CE5-4747-927E-397372A935F7}" srcOrd="0" destOrd="0" presId="urn:microsoft.com/office/officeart/2018/2/layout/IconVerticalSolidList"/>
    <dgm:cxn modelId="{35F7B1CD-83C5-4436-8F64-D4C858B102DA}" type="presParOf" srcId="{E37224FD-50F5-4AA2-B5BF-D3B3A5DA0CC6}" destId="{2710AADE-47D7-4858-A8F9-02478B77A0B1}" srcOrd="0" destOrd="0" presId="urn:microsoft.com/office/officeart/2018/2/layout/IconVerticalSolidList"/>
    <dgm:cxn modelId="{7FB623B6-763D-40A3-914E-C55014416E4D}" type="presParOf" srcId="{2710AADE-47D7-4858-A8F9-02478B77A0B1}" destId="{AD767BB1-8302-417C-8364-72E42CA09ACD}" srcOrd="0" destOrd="0" presId="urn:microsoft.com/office/officeart/2018/2/layout/IconVerticalSolidList"/>
    <dgm:cxn modelId="{B201F6C1-79BE-49E6-ACF6-C0541C9E8CAE}" type="presParOf" srcId="{2710AADE-47D7-4858-A8F9-02478B77A0B1}" destId="{A1E8D2E6-A6C3-4BD3-AE08-9F090E1E08A5}" srcOrd="1" destOrd="0" presId="urn:microsoft.com/office/officeart/2018/2/layout/IconVerticalSolidList"/>
    <dgm:cxn modelId="{F247EFAD-B922-412F-AA05-A0A8314E169C}" type="presParOf" srcId="{2710AADE-47D7-4858-A8F9-02478B77A0B1}" destId="{DE438065-617B-4A46-9DD8-A365A0F989FC}" srcOrd="2" destOrd="0" presId="urn:microsoft.com/office/officeart/2018/2/layout/IconVerticalSolidList"/>
    <dgm:cxn modelId="{273BBC91-9E3A-4409-BF52-2CC0C445A562}" type="presParOf" srcId="{2710AADE-47D7-4858-A8F9-02478B77A0B1}" destId="{5BBC2E3E-82B7-4A54-A87E-B57421E0BAE1}" srcOrd="3" destOrd="0" presId="urn:microsoft.com/office/officeart/2018/2/layout/IconVerticalSolidList"/>
    <dgm:cxn modelId="{61CE2CC4-EDFF-4E22-9A3A-17011968AE35}" type="presParOf" srcId="{E37224FD-50F5-4AA2-B5BF-D3B3A5DA0CC6}" destId="{4A18351E-78F3-4614-A0F9-63E2EA32AEA5}" srcOrd="1" destOrd="0" presId="urn:microsoft.com/office/officeart/2018/2/layout/IconVerticalSolidList"/>
    <dgm:cxn modelId="{0F25BC84-4EAD-47A0-9A0E-3916F7871F19}" type="presParOf" srcId="{E37224FD-50F5-4AA2-B5BF-D3B3A5DA0CC6}" destId="{31967EA0-AF83-4E0A-8C38-78CA55383185}" srcOrd="2" destOrd="0" presId="urn:microsoft.com/office/officeart/2018/2/layout/IconVerticalSolidList"/>
    <dgm:cxn modelId="{6C54ACA4-A20B-4143-A7CC-087274F0D137}" type="presParOf" srcId="{31967EA0-AF83-4E0A-8C38-78CA55383185}" destId="{8B2C0552-892C-48B5-9BB2-9BDD01E8A056}" srcOrd="0" destOrd="0" presId="urn:microsoft.com/office/officeart/2018/2/layout/IconVerticalSolidList"/>
    <dgm:cxn modelId="{E35FBC86-CEBE-4852-B18D-3DB00FB83BD0}" type="presParOf" srcId="{31967EA0-AF83-4E0A-8C38-78CA55383185}" destId="{945AAF8F-AAEE-465C-9870-EA27476C940B}" srcOrd="1" destOrd="0" presId="urn:microsoft.com/office/officeart/2018/2/layout/IconVerticalSolidList"/>
    <dgm:cxn modelId="{87039215-8E78-4517-8B66-F1B66B459051}" type="presParOf" srcId="{31967EA0-AF83-4E0A-8C38-78CA55383185}" destId="{28293C01-4D66-4A57-9C41-612CD2CC959B}" srcOrd="2" destOrd="0" presId="urn:microsoft.com/office/officeart/2018/2/layout/IconVerticalSolidList"/>
    <dgm:cxn modelId="{BE9A510B-8A55-4A3C-BB14-2BC13F70F5BC}" type="presParOf" srcId="{31967EA0-AF83-4E0A-8C38-78CA55383185}" destId="{01F9E2BC-6CE5-4747-927E-397372A935F7}" srcOrd="3" destOrd="0" presId="urn:microsoft.com/office/officeart/2018/2/layout/IconVerticalSolidList"/>
    <dgm:cxn modelId="{1565E68B-CCEB-4940-91CB-0B71968C6DA9}" type="presParOf" srcId="{E37224FD-50F5-4AA2-B5BF-D3B3A5DA0CC6}" destId="{7095A1E3-367D-485B-8914-23B7F7604660}" srcOrd="3" destOrd="0" presId="urn:microsoft.com/office/officeart/2018/2/layout/IconVerticalSolidList"/>
    <dgm:cxn modelId="{E5E47268-EE76-4D4B-B991-EA5A41247413}" type="presParOf" srcId="{E37224FD-50F5-4AA2-B5BF-D3B3A5DA0CC6}" destId="{243246EA-8EE9-455C-B629-B7F6BF0F475E}" srcOrd="4" destOrd="0" presId="urn:microsoft.com/office/officeart/2018/2/layout/IconVerticalSolidList"/>
    <dgm:cxn modelId="{95548107-4B32-45C1-BC0B-872014BE45F9}" type="presParOf" srcId="{243246EA-8EE9-455C-B629-B7F6BF0F475E}" destId="{D0E0D162-9CC3-4617-8576-B540A36B3D7D}" srcOrd="0" destOrd="0" presId="urn:microsoft.com/office/officeart/2018/2/layout/IconVerticalSolidList"/>
    <dgm:cxn modelId="{C5984054-EA44-4E87-A885-CD0AEE2CAE1C}" type="presParOf" srcId="{243246EA-8EE9-455C-B629-B7F6BF0F475E}" destId="{76D3CD99-3E18-4C12-87AC-14FF5B3783B8}" srcOrd="1" destOrd="0" presId="urn:microsoft.com/office/officeart/2018/2/layout/IconVerticalSolidList"/>
    <dgm:cxn modelId="{1765D71C-0CC8-4AA5-AE51-4C57B4F9C2CD}" type="presParOf" srcId="{243246EA-8EE9-455C-B629-B7F6BF0F475E}" destId="{D472D401-2308-4D53-94EA-3444550149CA}" srcOrd="2" destOrd="0" presId="urn:microsoft.com/office/officeart/2018/2/layout/IconVerticalSolidList"/>
    <dgm:cxn modelId="{61935978-4579-4FB9-8DA8-B84C8362CEB4}" type="presParOf" srcId="{243246EA-8EE9-455C-B629-B7F6BF0F475E}" destId="{4701351C-C73F-4FDB-A07D-D8E7CADD74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C0F20-FC7D-4D93-A6F6-31DA4C1AF89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1AFE5D-9398-4799-85DD-53B06B372343}">
      <dgm:prSet custT="1"/>
      <dgm:spPr/>
      <dgm:t>
        <a:bodyPr/>
        <a:lstStyle/>
        <a:p>
          <a:pPr>
            <a:defRPr cap="all"/>
          </a:pPr>
          <a:r>
            <a:rPr lang="pl-PL" sz="1200" b="1" dirty="0"/>
            <a:t>Organizacja wycieczek </a:t>
          </a:r>
          <a:r>
            <a:rPr lang="pl-PL" sz="1200" b="1" dirty="0" err="1" smtClean="0"/>
            <a:t>zawodoznawczych</a:t>
          </a:r>
          <a:endParaRPr lang="en-US" sz="1200" b="1" dirty="0"/>
        </a:p>
      </dgm:t>
    </dgm:pt>
    <dgm:pt modelId="{B36C2AA3-49BC-43A1-82A6-AD6DF809A477}" type="parTrans" cxnId="{8D8BD9DF-8620-4486-9EA4-2DF84528E509}">
      <dgm:prSet/>
      <dgm:spPr/>
      <dgm:t>
        <a:bodyPr/>
        <a:lstStyle/>
        <a:p>
          <a:endParaRPr lang="en-US"/>
        </a:p>
      </dgm:t>
    </dgm:pt>
    <dgm:pt modelId="{584053F7-FF83-4A9B-974B-7FB163DF6534}" type="sibTrans" cxnId="{8D8BD9DF-8620-4486-9EA4-2DF84528E509}">
      <dgm:prSet/>
      <dgm:spPr/>
      <dgm:t>
        <a:bodyPr/>
        <a:lstStyle/>
        <a:p>
          <a:endParaRPr lang="en-US"/>
        </a:p>
      </dgm:t>
    </dgm:pt>
    <dgm:pt modelId="{5AC30DC9-C2CF-4F38-A292-6137920A4720}">
      <dgm:prSet custT="1"/>
      <dgm:spPr/>
      <dgm:t>
        <a:bodyPr/>
        <a:lstStyle/>
        <a:p>
          <a:pPr>
            <a:defRPr cap="all"/>
          </a:pPr>
          <a:r>
            <a:rPr lang="pl-PL" sz="1200" b="1" dirty="0"/>
            <a:t>Wizyta w piekarni obserwacja procesu technologicznego wypieku pieczywa</a:t>
          </a:r>
          <a:endParaRPr lang="en-US" sz="1200" b="1" dirty="0"/>
        </a:p>
      </dgm:t>
    </dgm:pt>
    <dgm:pt modelId="{E35A1567-C7F7-4CDD-9B14-3D2667B3DE42}" type="parTrans" cxnId="{4E9A8D93-217F-4653-9ED5-0E37691B42F8}">
      <dgm:prSet/>
      <dgm:spPr/>
      <dgm:t>
        <a:bodyPr/>
        <a:lstStyle/>
        <a:p>
          <a:endParaRPr lang="en-US"/>
        </a:p>
      </dgm:t>
    </dgm:pt>
    <dgm:pt modelId="{A22160AD-A265-48A9-A0CD-306DEF669510}" type="sibTrans" cxnId="{4E9A8D93-217F-4653-9ED5-0E37691B42F8}">
      <dgm:prSet/>
      <dgm:spPr/>
      <dgm:t>
        <a:bodyPr/>
        <a:lstStyle/>
        <a:p>
          <a:endParaRPr lang="en-US"/>
        </a:p>
      </dgm:t>
    </dgm:pt>
    <dgm:pt modelId="{3E35E392-6C62-4CB2-BB47-9219B3C4862B}">
      <dgm:prSet custT="1"/>
      <dgm:spPr/>
      <dgm:t>
        <a:bodyPr/>
        <a:lstStyle/>
        <a:p>
          <a:pPr>
            <a:defRPr cap="all"/>
          </a:pPr>
          <a:r>
            <a:rPr lang="pl-PL" sz="1200" b="1" dirty="0" smtClean="0"/>
            <a:t>Zawody </a:t>
          </a:r>
          <a:r>
            <a:rPr lang="pl-PL" sz="1200" b="1" dirty="0"/>
            <a:t>związane z wymiarem sprawiedliwości – warsztaty w Sądzie Rejonowym</a:t>
          </a:r>
          <a:endParaRPr lang="en-US" sz="1200" b="1" dirty="0"/>
        </a:p>
      </dgm:t>
    </dgm:pt>
    <dgm:pt modelId="{37E62F99-AD2F-48AF-AEC2-126B7239DFA4}" type="parTrans" cxnId="{CE6FE945-F302-411B-AF0F-E47257A6E6B9}">
      <dgm:prSet/>
      <dgm:spPr/>
      <dgm:t>
        <a:bodyPr/>
        <a:lstStyle/>
        <a:p>
          <a:endParaRPr lang="en-US"/>
        </a:p>
      </dgm:t>
    </dgm:pt>
    <dgm:pt modelId="{6EE74F1F-840E-420E-A0B0-A50C4065F997}" type="sibTrans" cxnId="{CE6FE945-F302-411B-AF0F-E47257A6E6B9}">
      <dgm:prSet/>
      <dgm:spPr/>
      <dgm:t>
        <a:bodyPr/>
        <a:lstStyle/>
        <a:p>
          <a:endParaRPr lang="en-US"/>
        </a:p>
      </dgm:t>
    </dgm:pt>
    <dgm:pt modelId="{54E538D2-3B02-49A4-A0C6-E5EAF26837B9}">
      <dgm:prSet custT="1"/>
      <dgm:spPr/>
      <dgm:t>
        <a:bodyPr/>
        <a:lstStyle/>
        <a:p>
          <a:pPr>
            <a:defRPr cap="all"/>
          </a:pPr>
          <a:r>
            <a:rPr lang="pl-PL" sz="1200" b="1" dirty="0"/>
            <a:t>Udział uczniów w programie Dance, dance.. TVP 2</a:t>
          </a:r>
          <a:endParaRPr lang="en-US" sz="1200" b="1" dirty="0"/>
        </a:p>
      </dgm:t>
    </dgm:pt>
    <dgm:pt modelId="{6A7E72EA-9534-419F-9830-ECAAE0F2EE95}" type="parTrans" cxnId="{DA4B9A5B-7A3F-40E1-BA3E-F97A767C40C4}">
      <dgm:prSet/>
      <dgm:spPr/>
      <dgm:t>
        <a:bodyPr/>
        <a:lstStyle/>
        <a:p>
          <a:endParaRPr lang="en-US"/>
        </a:p>
      </dgm:t>
    </dgm:pt>
    <dgm:pt modelId="{18ED48E1-473B-4946-B1C2-944579D4F1F6}" type="sibTrans" cxnId="{DA4B9A5B-7A3F-40E1-BA3E-F97A767C40C4}">
      <dgm:prSet/>
      <dgm:spPr/>
      <dgm:t>
        <a:bodyPr/>
        <a:lstStyle/>
        <a:p>
          <a:endParaRPr lang="en-US"/>
        </a:p>
      </dgm:t>
    </dgm:pt>
    <dgm:pt modelId="{A5B9236D-9933-4E06-9EE1-C73D69801CD9}">
      <dgm:prSet custT="1"/>
      <dgm:spPr/>
      <dgm:t>
        <a:bodyPr/>
        <a:lstStyle/>
        <a:p>
          <a:pPr>
            <a:defRPr cap="all"/>
          </a:pPr>
          <a:r>
            <a:rPr lang="pl-PL" sz="1200" b="1" dirty="0"/>
            <a:t>Spotkania z pasjonatami: lekarz, pszczelarz, rzeźbiarz, rolnik, archeolog, nauczyciel przedszkola, kustosz muzeum</a:t>
          </a:r>
          <a:r>
            <a:rPr lang="pl-PL" sz="1100" dirty="0"/>
            <a:t>.</a:t>
          </a:r>
          <a:endParaRPr lang="en-US" sz="1100" dirty="0"/>
        </a:p>
      </dgm:t>
    </dgm:pt>
    <dgm:pt modelId="{E7662AEF-83BB-4423-8B85-7752A4B8C9BE}" type="parTrans" cxnId="{CD9332D2-5919-4558-9CD4-B194BB5D3FB6}">
      <dgm:prSet/>
      <dgm:spPr/>
      <dgm:t>
        <a:bodyPr/>
        <a:lstStyle/>
        <a:p>
          <a:endParaRPr lang="en-US"/>
        </a:p>
      </dgm:t>
    </dgm:pt>
    <dgm:pt modelId="{3ABA25E4-8385-4831-90F9-BB713DB07262}" type="sibTrans" cxnId="{CD9332D2-5919-4558-9CD4-B194BB5D3FB6}">
      <dgm:prSet/>
      <dgm:spPr/>
      <dgm:t>
        <a:bodyPr/>
        <a:lstStyle/>
        <a:p>
          <a:endParaRPr lang="en-US"/>
        </a:p>
      </dgm:t>
    </dgm:pt>
    <dgm:pt modelId="{1DFDCAA9-9DCF-4C59-89BA-50128F4A005C}" type="pres">
      <dgm:prSet presAssocID="{304C0F20-FC7D-4D93-A6F6-31DA4C1AF89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D8AD19-0213-4D62-A373-B70C17E1DA5C}" type="pres">
      <dgm:prSet presAssocID="{1B1AFE5D-9398-4799-85DD-53B06B372343}" presName="compNode" presStyleCnt="0"/>
      <dgm:spPr/>
    </dgm:pt>
    <dgm:pt modelId="{AC399DE1-48B1-4C96-B062-E7F0C577BABB}" type="pres">
      <dgm:prSet presAssocID="{1B1AFE5D-9398-4799-85DD-53B06B372343}" presName="iconBgRect" presStyleLbl="bgShp" presStyleIdx="0" presStyleCnt="5"/>
      <dgm:spPr/>
    </dgm:pt>
    <dgm:pt modelId="{51509FFA-14A8-47A2-9D53-03DDE57E5684}" type="pres">
      <dgm:prSet presAssocID="{1B1AFE5D-9398-4799-85DD-53B06B37234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1045057-04BF-4E96-8BB0-39E7B6A9EB45}" type="pres">
      <dgm:prSet presAssocID="{1B1AFE5D-9398-4799-85DD-53B06B372343}" presName="spaceRect" presStyleCnt="0"/>
      <dgm:spPr/>
    </dgm:pt>
    <dgm:pt modelId="{082134CC-D7DA-4EB2-9B7E-F622677931D8}" type="pres">
      <dgm:prSet presAssocID="{1B1AFE5D-9398-4799-85DD-53B06B372343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17B711B-31D9-4DBD-8B7A-897C9F617C32}" type="pres">
      <dgm:prSet presAssocID="{584053F7-FF83-4A9B-974B-7FB163DF6534}" presName="sibTrans" presStyleCnt="0"/>
      <dgm:spPr/>
    </dgm:pt>
    <dgm:pt modelId="{74B3652F-57F0-49EA-9F04-C50FF6B713A7}" type="pres">
      <dgm:prSet presAssocID="{5AC30DC9-C2CF-4F38-A292-6137920A4720}" presName="compNode" presStyleCnt="0"/>
      <dgm:spPr/>
    </dgm:pt>
    <dgm:pt modelId="{B9FD5778-7D99-4E56-9D07-A5447BCB675C}" type="pres">
      <dgm:prSet presAssocID="{5AC30DC9-C2CF-4F38-A292-6137920A4720}" presName="iconBgRect" presStyleLbl="bgShp" presStyleIdx="1" presStyleCnt="5"/>
      <dgm:spPr/>
    </dgm:pt>
    <dgm:pt modelId="{D0EB609A-3A45-4B7A-8507-BB95A292BA83}" type="pres">
      <dgm:prSet presAssocID="{5AC30DC9-C2CF-4F38-A292-6137920A47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FFF4A324-E2EC-4EF2-9CF1-B55DCE942DA7}" type="pres">
      <dgm:prSet presAssocID="{5AC30DC9-C2CF-4F38-A292-6137920A4720}" presName="spaceRect" presStyleCnt="0"/>
      <dgm:spPr/>
    </dgm:pt>
    <dgm:pt modelId="{13BC5CB7-79B8-4178-ADD3-44A9D9E9B2F5}" type="pres">
      <dgm:prSet presAssocID="{5AC30DC9-C2CF-4F38-A292-6137920A4720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23BAED4F-F34A-4AB0-9CC8-63EBF2B94F09}" type="pres">
      <dgm:prSet presAssocID="{A22160AD-A265-48A9-A0CD-306DEF669510}" presName="sibTrans" presStyleCnt="0"/>
      <dgm:spPr/>
    </dgm:pt>
    <dgm:pt modelId="{87D82E18-684A-48BB-994D-3D945ABE497C}" type="pres">
      <dgm:prSet presAssocID="{3E35E392-6C62-4CB2-BB47-9219B3C4862B}" presName="compNode" presStyleCnt="0"/>
      <dgm:spPr/>
    </dgm:pt>
    <dgm:pt modelId="{85FCF346-A0D1-4D34-B8DD-EB935FB64950}" type="pres">
      <dgm:prSet presAssocID="{3E35E392-6C62-4CB2-BB47-9219B3C4862B}" presName="iconBgRect" presStyleLbl="bgShp" presStyleIdx="2" presStyleCnt="5"/>
      <dgm:spPr/>
    </dgm:pt>
    <dgm:pt modelId="{3360197B-4B11-4A9B-A301-E42C905F8584}" type="pres">
      <dgm:prSet presAssocID="{3E35E392-6C62-4CB2-BB47-9219B3C4862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CF052F9-D764-4611-88F5-692D5D1FF4F0}" type="pres">
      <dgm:prSet presAssocID="{3E35E392-6C62-4CB2-BB47-9219B3C4862B}" presName="spaceRect" presStyleCnt="0"/>
      <dgm:spPr/>
    </dgm:pt>
    <dgm:pt modelId="{CBDC2518-70DF-486E-B748-FA77259E0DA9}" type="pres">
      <dgm:prSet presAssocID="{3E35E392-6C62-4CB2-BB47-9219B3C4862B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6736EAED-E704-4AB0-AE37-7A97F19D4579}" type="pres">
      <dgm:prSet presAssocID="{6EE74F1F-840E-420E-A0B0-A50C4065F997}" presName="sibTrans" presStyleCnt="0"/>
      <dgm:spPr/>
    </dgm:pt>
    <dgm:pt modelId="{88E17477-2F4A-45DC-8461-D8A93B31179F}" type="pres">
      <dgm:prSet presAssocID="{54E538D2-3B02-49A4-A0C6-E5EAF26837B9}" presName="compNode" presStyleCnt="0"/>
      <dgm:spPr/>
    </dgm:pt>
    <dgm:pt modelId="{EB8B92DC-E241-4A49-9163-B3CFA1D3C993}" type="pres">
      <dgm:prSet presAssocID="{54E538D2-3B02-49A4-A0C6-E5EAF26837B9}" presName="iconBgRect" presStyleLbl="bgShp" presStyleIdx="3" presStyleCnt="5"/>
      <dgm:spPr/>
    </dgm:pt>
    <dgm:pt modelId="{9A4259E3-C2F4-4938-BFAA-7AAC6EB57F55}" type="pres">
      <dgm:prSet presAssocID="{54E538D2-3B02-49A4-A0C6-E5EAF26837B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AAEA1992-6CDE-4DB6-B7FC-5E8F94CDAED9}" type="pres">
      <dgm:prSet presAssocID="{54E538D2-3B02-49A4-A0C6-E5EAF26837B9}" presName="spaceRect" presStyleCnt="0"/>
      <dgm:spPr/>
    </dgm:pt>
    <dgm:pt modelId="{F44C1D51-36C3-4FE2-905F-E84A73F02695}" type="pres">
      <dgm:prSet presAssocID="{54E538D2-3B02-49A4-A0C6-E5EAF26837B9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A45C58D-3BE3-4F36-952A-51778CDAEF46}" type="pres">
      <dgm:prSet presAssocID="{18ED48E1-473B-4946-B1C2-944579D4F1F6}" presName="sibTrans" presStyleCnt="0"/>
      <dgm:spPr/>
    </dgm:pt>
    <dgm:pt modelId="{B8F69197-88C4-4D41-A8D3-18CD27CCF659}" type="pres">
      <dgm:prSet presAssocID="{A5B9236D-9933-4E06-9EE1-C73D69801CD9}" presName="compNode" presStyleCnt="0"/>
      <dgm:spPr/>
    </dgm:pt>
    <dgm:pt modelId="{312192E6-9055-4966-A467-0BF19238A06E}" type="pres">
      <dgm:prSet presAssocID="{A5B9236D-9933-4E06-9EE1-C73D69801CD9}" presName="iconBgRect" presStyleLbl="bgShp" presStyleIdx="4" presStyleCnt="5"/>
      <dgm:spPr/>
    </dgm:pt>
    <dgm:pt modelId="{941E77DB-B802-4847-B99F-E70B06D55F29}" type="pres">
      <dgm:prSet presAssocID="{A5B9236D-9933-4E06-9EE1-C73D69801C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893766D-2371-4434-949E-372502AD87B6}" type="pres">
      <dgm:prSet presAssocID="{A5B9236D-9933-4E06-9EE1-C73D69801CD9}" presName="spaceRect" presStyleCnt="0"/>
      <dgm:spPr/>
    </dgm:pt>
    <dgm:pt modelId="{14B15ABF-3E20-4EBB-A9A5-C29479F2765B}" type="pres">
      <dgm:prSet presAssocID="{A5B9236D-9933-4E06-9EE1-C73D69801CD9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3F8E98-977B-4DD0-99FE-B64B1BF74AA9}" type="presOf" srcId="{304C0F20-FC7D-4D93-A6F6-31DA4C1AF89C}" destId="{1DFDCAA9-9DCF-4C59-89BA-50128F4A005C}" srcOrd="0" destOrd="0" presId="urn:microsoft.com/office/officeart/2018/5/layout/IconCircleLabelList"/>
    <dgm:cxn modelId="{90D0A9E7-AE64-433A-AF19-D972DA11CF65}" type="presOf" srcId="{5AC30DC9-C2CF-4F38-A292-6137920A4720}" destId="{13BC5CB7-79B8-4178-ADD3-44A9D9E9B2F5}" srcOrd="0" destOrd="0" presId="urn:microsoft.com/office/officeart/2018/5/layout/IconCircleLabelList"/>
    <dgm:cxn modelId="{CE6FE945-F302-411B-AF0F-E47257A6E6B9}" srcId="{304C0F20-FC7D-4D93-A6F6-31DA4C1AF89C}" destId="{3E35E392-6C62-4CB2-BB47-9219B3C4862B}" srcOrd="2" destOrd="0" parTransId="{37E62F99-AD2F-48AF-AEC2-126B7239DFA4}" sibTransId="{6EE74F1F-840E-420E-A0B0-A50C4065F997}"/>
    <dgm:cxn modelId="{995844C1-02CD-4BDA-807D-7B4285BF2F3D}" type="presOf" srcId="{54E538D2-3B02-49A4-A0C6-E5EAF26837B9}" destId="{F44C1D51-36C3-4FE2-905F-E84A73F02695}" srcOrd="0" destOrd="0" presId="urn:microsoft.com/office/officeart/2018/5/layout/IconCircleLabelList"/>
    <dgm:cxn modelId="{8D8BD9DF-8620-4486-9EA4-2DF84528E509}" srcId="{304C0F20-FC7D-4D93-A6F6-31DA4C1AF89C}" destId="{1B1AFE5D-9398-4799-85DD-53B06B372343}" srcOrd="0" destOrd="0" parTransId="{B36C2AA3-49BC-43A1-82A6-AD6DF809A477}" sibTransId="{584053F7-FF83-4A9B-974B-7FB163DF6534}"/>
    <dgm:cxn modelId="{4E9A8D93-217F-4653-9ED5-0E37691B42F8}" srcId="{304C0F20-FC7D-4D93-A6F6-31DA4C1AF89C}" destId="{5AC30DC9-C2CF-4F38-A292-6137920A4720}" srcOrd="1" destOrd="0" parTransId="{E35A1567-C7F7-4CDD-9B14-3D2667B3DE42}" sibTransId="{A22160AD-A265-48A9-A0CD-306DEF669510}"/>
    <dgm:cxn modelId="{E7C458AD-435C-40FC-9C8F-7B3A714ED0A2}" type="presOf" srcId="{3E35E392-6C62-4CB2-BB47-9219B3C4862B}" destId="{CBDC2518-70DF-486E-B748-FA77259E0DA9}" srcOrd="0" destOrd="0" presId="urn:microsoft.com/office/officeart/2018/5/layout/IconCircleLabelList"/>
    <dgm:cxn modelId="{DA4B9A5B-7A3F-40E1-BA3E-F97A767C40C4}" srcId="{304C0F20-FC7D-4D93-A6F6-31DA4C1AF89C}" destId="{54E538D2-3B02-49A4-A0C6-E5EAF26837B9}" srcOrd="3" destOrd="0" parTransId="{6A7E72EA-9534-419F-9830-ECAAE0F2EE95}" sibTransId="{18ED48E1-473B-4946-B1C2-944579D4F1F6}"/>
    <dgm:cxn modelId="{CD9332D2-5919-4558-9CD4-B194BB5D3FB6}" srcId="{304C0F20-FC7D-4D93-A6F6-31DA4C1AF89C}" destId="{A5B9236D-9933-4E06-9EE1-C73D69801CD9}" srcOrd="4" destOrd="0" parTransId="{E7662AEF-83BB-4423-8B85-7752A4B8C9BE}" sibTransId="{3ABA25E4-8385-4831-90F9-BB713DB07262}"/>
    <dgm:cxn modelId="{E190DDE4-08A8-41DD-8A4C-A616906E12B0}" type="presOf" srcId="{1B1AFE5D-9398-4799-85DD-53B06B372343}" destId="{082134CC-D7DA-4EB2-9B7E-F622677931D8}" srcOrd="0" destOrd="0" presId="urn:microsoft.com/office/officeart/2018/5/layout/IconCircleLabelList"/>
    <dgm:cxn modelId="{FFD39B3D-EA03-4D86-915D-C2CBDD7369DD}" type="presOf" srcId="{A5B9236D-9933-4E06-9EE1-C73D69801CD9}" destId="{14B15ABF-3E20-4EBB-A9A5-C29479F2765B}" srcOrd="0" destOrd="0" presId="urn:microsoft.com/office/officeart/2018/5/layout/IconCircleLabelList"/>
    <dgm:cxn modelId="{62743C89-D44A-46FA-95FD-C897171313C9}" type="presParOf" srcId="{1DFDCAA9-9DCF-4C59-89BA-50128F4A005C}" destId="{0CD8AD19-0213-4D62-A373-B70C17E1DA5C}" srcOrd="0" destOrd="0" presId="urn:microsoft.com/office/officeart/2018/5/layout/IconCircleLabelList"/>
    <dgm:cxn modelId="{E65C1B8A-89C7-40CD-9C94-482863691E6C}" type="presParOf" srcId="{0CD8AD19-0213-4D62-A373-B70C17E1DA5C}" destId="{AC399DE1-48B1-4C96-B062-E7F0C577BABB}" srcOrd="0" destOrd="0" presId="urn:microsoft.com/office/officeart/2018/5/layout/IconCircleLabelList"/>
    <dgm:cxn modelId="{F1245727-E64B-4536-902C-E75ADD960AFC}" type="presParOf" srcId="{0CD8AD19-0213-4D62-A373-B70C17E1DA5C}" destId="{51509FFA-14A8-47A2-9D53-03DDE57E5684}" srcOrd="1" destOrd="0" presId="urn:microsoft.com/office/officeart/2018/5/layout/IconCircleLabelList"/>
    <dgm:cxn modelId="{C6594CF4-292A-4537-A0D9-5E94051B7309}" type="presParOf" srcId="{0CD8AD19-0213-4D62-A373-B70C17E1DA5C}" destId="{41045057-04BF-4E96-8BB0-39E7B6A9EB45}" srcOrd="2" destOrd="0" presId="urn:microsoft.com/office/officeart/2018/5/layout/IconCircleLabelList"/>
    <dgm:cxn modelId="{BF8EAEE4-41B6-47F0-9A84-CA94390752F4}" type="presParOf" srcId="{0CD8AD19-0213-4D62-A373-B70C17E1DA5C}" destId="{082134CC-D7DA-4EB2-9B7E-F622677931D8}" srcOrd="3" destOrd="0" presId="urn:microsoft.com/office/officeart/2018/5/layout/IconCircleLabelList"/>
    <dgm:cxn modelId="{AFFCCBC0-D4F7-4E2B-89F3-D865FBA42A94}" type="presParOf" srcId="{1DFDCAA9-9DCF-4C59-89BA-50128F4A005C}" destId="{517B711B-31D9-4DBD-8B7A-897C9F617C32}" srcOrd="1" destOrd="0" presId="urn:microsoft.com/office/officeart/2018/5/layout/IconCircleLabelList"/>
    <dgm:cxn modelId="{21312052-1B77-4F92-B241-EFED44B14C6C}" type="presParOf" srcId="{1DFDCAA9-9DCF-4C59-89BA-50128F4A005C}" destId="{74B3652F-57F0-49EA-9F04-C50FF6B713A7}" srcOrd="2" destOrd="0" presId="urn:microsoft.com/office/officeart/2018/5/layout/IconCircleLabelList"/>
    <dgm:cxn modelId="{DB665ABD-B88B-4078-84BD-8DAE9CA5C60F}" type="presParOf" srcId="{74B3652F-57F0-49EA-9F04-C50FF6B713A7}" destId="{B9FD5778-7D99-4E56-9D07-A5447BCB675C}" srcOrd="0" destOrd="0" presId="urn:microsoft.com/office/officeart/2018/5/layout/IconCircleLabelList"/>
    <dgm:cxn modelId="{463BC517-26C4-4DE5-8665-276E376C1808}" type="presParOf" srcId="{74B3652F-57F0-49EA-9F04-C50FF6B713A7}" destId="{D0EB609A-3A45-4B7A-8507-BB95A292BA83}" srcOrd="1" destOrd="0" presId="urn:microsoft.com/office/officeart/2018/5/layout/IconCircleLabelList"/>
    <dgm:cxn modelId="{0543C42A-B846-4B38-AEDE-507E4E6F6704}" type="presParOf" srcId="{74B3652F-57F0-49EA-9F04-C50FF6B713A7}" destId="{FFF4A324-E2EC-4EF2-9CF1-B55DCE942DA7}" srcOrd="2" destOrd="0" presId="urn:microsoft.com/office/officeart/2018/5/layout/IconCircleLabelList"/>
    <dgm:cxn modelId="{AE870879-E7F7-4E7D-9058-A8EF327B2DEA}" type="presParOf" srcId="{74B3652F-57F0-49EA-9F04-C50FF6B713A7}" destId="{13BC5CB7-79B8-4178-ADD3-44A9D9E9B2F5}" srcOrd="3" destOrd="0" presId="urn:microsoft.com/office/officeart/2018/5/layout/IconCircleLabelList"/>
    <dgm:cxn modelId="{DACA94E0-365B-4C46-A035-92985EB4A4DA}" type="presParOf" srcId="{1DFDCAA9-9DCF-4C59-89BA-50128F4A005C}" destId="{23BAED4F-F34A-4AB0-9CC8-63EBF2B94F09}" srcOrd="3" destOrd="0" presId="urn:microsoft.com/office/officeart/2018/5/layout/IconCircleLabelList"/>
    <dgm:cxn modelId="{14BC8CFA-CF62-4585-BCA5-4FE1122FACBB}" type="presParOf" srcId="{1DFDCAA9-9DCF-4C59-89BA-50128F4A005C}" destId="{87D82E18-684A-48BB-994D-3D945ABE497C}" srcOrd="4" destOrd="0" presId="urn:microsoft.com/office/officeart/2018/5/layout/IconCircleLabelList"/>
    <dgm:cxn modelId="{D4D1A3B9-C022-4A4E-823C-583EE8FF9995}" type="presParOf" srcId="{87D82E18-684A-48BB-994D-3D945ABE497C}" destId="{85FCF346-A0D1-4D34-B8DD-EB935FB64950}" srcOrd="0" destOrd="0" presId="urn:microsoft.com/office/officeart/2018/5/layout/IconCircleLabelList"/>
    <dgm:cxn modelId="{26044C0E-7F1A-49FE-B0CA-89D8D134F4A6}" type="presParOf" srcId="{87D82E18-684A-48BB-994D-3D945ABE497C}" destId="{3360197B-4B11-4A9B-A301-E42C905F8584}" srcOrd="1" destOrd="0" presId="urn:microsoft.com/office/officeart/2018/5/layout/IconCircleLabelList"/>
    <dgm:cxn modelId="{AADD9109-B7D0-474A-B57B-8FA94BEF3065}" type="presParOf" srcId="{87D82E18-684A-48BB-994D-3D945ABE497C}" destId="{6CF052F9-D764-4611-88F5-692D5D1FF4F0}" srcOrd="2" destOrd="0" presId="urn:microsoft.com/office/officeart/2018/5/layout/IconCircleLabelList"/>
    <dgm:cxn modelId="{2FBCC00F-51D3-4EE0-B1F7-07369B328AF2}" type="presParOf" srcId="{87D82E18-684A-48BB-994D-3D945ABE497C}" destId="{CBDC2518-70DF-486E-B748-FA77259E0DA9}" srcOrd="3" destOrd="0" presId="urn:microsoft.com/office/officeart/2018/5/layout/IconCircleLabelList"/>
    <dgm:cxn modelId="{76EC1907-D163-4143-925E-22A75CEBCD16}" type="presParOf" srcId="{1DFDCAA9-9DCF-4C59-89BA-50128F4A005C}" destId="{6736EAED-E704-4AB0-AE37-7A97F19D4579}" srcOrd="5" destOrd="0" presId="urn:microsoft.com/office/officeart/2018/5/layout/IconCircleLabelList"/>
    <dgm:cxn modelId="{C5010790-4AC1-4EAC-8EBF-4A56F04051AC}" type="presParOf" srcId="{1DFDCAA9-9DCF-4C59-89BA-50128F4A005C}" destId="{88E17477-2F4A-45DC-8461-D8A93B31179F}" srcOrd="6" destOrd="0" presId="urn:microsoft.com/office/officeart/2018/5/layout/IconCircleLabelList"/>
    <dgm:cxn modelId="{6915A2AA-D00E-4890-A754-B7BAFADF0F46}" type="presParOf" srcId="{88E17477-2F4A-45DC-8461-D8A93B31179F}" destId="{EB8B92DC-E241-4A49-9163-B3CFA1D3C993}" srcOrd="0" destOrd="0" presId="urn:microsoft.com/office/officeart/2018/5/layout/IconCircleLabelList"/>
    <dgm:cxn modelId="{852B29AE-23DF-4D04-ADE9-44056C1754A1}" type="presParOf" srcId="{88E17477-2F4A-45DC-8461-D8A93B31179F}" destId="{9A4259E3-C2F4-4938-BFAA-7AAC6EB57F55}" srcOrd="1" destOrd="0" presId="urn:microsoft.com/office/officeart/2018/5/layout/IconCircleLabelList"/>
    <dgm:cxn modelId="{8AC1A214-7285-4800-B8C1-863129F61832}" type="presParOf" srcId="{88E17477-2F4A-45DC-8461-D8A93B31179F}" destId="{AAEA1992-6CDE-4DB6-B7FC-5E8F94CDAED9}" srcOrd="2" destOrd="0" presId="urn:microsoft.com/office/officeart/2018/5/layout/IconCircleLabelList"/>
    <dgm:cxn modelId="{D908486B-BAC2-4257-BFFC-FE5F62CC5E01}" type="presParOf" srcId="{88E17477-2F4A-45DC-8461-D8A93B31179F}" destId="{F44C1D51-36C3-4FE2-905F-E84A73F02695}" srcOrd="3" destOrd="0" presId="urn:microsoft.com/office/officeart/2018/5/layout/IconCircleLabelList"/>
    <dgm:cxn modelId="{583F5330-1DCF-4AB2-A5C2-8A3EEE6FD4C9}" type="presParOf" srcId="{1DFDCAA9-9DCF-4C59-89BA-50128F4A005C}" destId="{3A45C58D-3BE3-4F36-952A-51778CDAEF46}" srcOrd="7" destOrd="0" presId="urn:microsoft.com/office/officeart/2018/5/layout/IconCircleLabelList"/>
    <dgm:cxn modelId="{4CFFE78F-9437-40E4-A8EA-C8273248F786}" type="presParOf" srcId="{1DFDCAA9-9DCF-4C59-89BA-50128F4A005C}" destId="{B8F69197-88C4-4D41-A8D3-18CD27CCF659}" srcOrd="8" destOrd="0" presId="urn:microsoft.com/office/officeart/2018/5/layout/IconCircleLabelList"/>
    <dgm:cxn modelId="{6D5C9DDA-408B-43AB-98C3-D04C9EE46517}" type="presParOf" srcId="{B8F69197-88C4-4D41-A8D3-18CD27CCF659}" destId="{312192E6-9055-4966-A467-0BF19238A06E}" srcOrd="0" destOrd="0" presId="urn:microsoft.com/office/officeart/2018/5/layout/IconCircleLabelList"/>
    <dgm:cxn modelId="{2376F1E4-7D30-42EC-AA91-31FAFD91AE3C}" type="presParOf" srcId="{B8F69197-88C4-4D41-A8D3-18CD27CCF659}" destId="{941E77DB-B802-4847-B99F-E70B06D55F29}" srcOrd="1" destOrd="0" presId="urn:microsoft.com/office/officeart/2018/5/layout/IconCircleLabelList"/>
    <dgm:cxn modelId="{29514ACC-1930-4691-99B1-AF5F505E0FA7}" type="presParOf" srcId="{B8F69197-88C4-4D41-A8D3-18CD27CCF659}" destId="{F893766D-2371-4434-949E-372502AD87B6}" srcOrd="2" destOrd="0" presId="urn:microsoft.com/office/officeart/2018/5/layout/IconCircleLabelList"/>
    <dgm:cxn modelId="{15CE2A24-8A0F-432B-8B49-9866C1693756}" type="presParOf" srcId="{B8F69197-88C4-4D41-A8D3-18CD27CCF659}" destId="{14B15ABF-3E20-4EBB-A9A5-C29479F276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E74347-4E31-488B-99B7-F691344ADA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F66AA0-746C-415D-B458-D4CF028B38EA}">
      <dgm:prSet/>
      <dgm:spPr/>
      <dgm:t>
        <a:bodyPr/>
        <a:lstStyle/>
        <a:p>
          <a:r>
            <a:rPr lang="pl-PL" b="1" dirty="0"/>
            <a:t>Klub Młodego Zawodowca – warsztaty szycia, szydełkowania, gotowania, majsterkowania – propagowanie edukacji włączającej </a:t>
          </a:r>
          <a:endParaRPr lang="en-US" b="1" dirty="0"/>
        </a:p>
      </dgm:t>
    </dgm:pt>
    <dgm:pt modelId="{6FDC6011-69BB-4C4A-AFBE-F0A15EEE9D7D}" type="parTrans" cxnId="{8D93752F-C9D9-4400-A385-B3D70E73E967}">
      <dgm:prSet/>
      <dgm:spPr/>
      <dgm:t>
        <a:bodyPr/>
        <a:lstStyle/>
        <a:p>
          <a:endParaRPr lang="en-US"/>
        </a:p>
      </dgm:t>
    </dgm:pt>
    <dgm:pt modelId="{A72C5CF8-9A07-42E2-99D9-9794FAB8C936}" type="sibTrans" cxnId="{8D93752F-C9D9-4400-A385-B3D70E73E967}">
      <dgm:prSet/>
      <dgm:spPr/>
      <dgm:t>
        <a:bodyPr/>
        <a:lstStyle/>
        <a:p>
          <a:endParaRPr lang="en-US"/>
        </a:p>
      </dgm:t>
    </dgm:pt>
    <dgm:pt modelId="{CEF07F84-CAAD-45D9-9D91-64F2C136A993}">
      <dgm:prSet/>
      <dgm:spPr/>
      <dgm:t>
        <a:bodyPr/>
        <a:lstStyle/>
        <a:p>
          <a:r>
            <a:rPr lang="pl-PL" b="1" dirty="0"/>
            <a:t>Biblioteczka </a:t>
          </a:r>
          <a:r>
            <a:rPr lang="pl-PL" b="1" dirty="0" smtClean="0"/>
            <a:t>Powiatowego Punktu Doradztwa Edukacyjno-Zawodowego</a:t>
          </a:r>
          <a:endParaRPr lang="en-US" b="1" dirty="0"/>
        </a:p>
      </dgm:t>
    </dgm:pt>
    <dgm:pt modelId="{961EE930-2BFB-43F8-B2C3-0201C9BDC0CF}" type="parTrans" cxnId="{3AEAF4A1-8017-4D7A-A005-B83D23F97848}">
      <dgm:prSet/>
      <dgm:spPr/>
      <dgm:t>
        <a:bodyPr/>
        <a:lstStyle/>
        <a:p>
          <a:endParaRPr lang="en-US"/>
        </a:p>
      </dgm:t>
    </dgm:pt>
    <dgm:pt modelId="{867842C4-0CAD-4338-A18D-2EF8976B016B}" type="sibTrans" cxnId="{3AEAF4A1-8017-4D7A-A005-B83D23F97848}">
      <dgm:prSet/>
      <dgm:spPr/>
      <dgm:t>
        <a:bodyPr/>
        <a:lstStyle/>
        <a:p>
          <a:endParaRPr lang="en-US"/>
        </a:p>
      </dgm:t>
    </dgm:pt>
    <dgm:pt modelId="{0AB27305-AF63-4939-83C5-125CC78B599F}">
      <dgm:prSet/>
      <dgm:spPr/>
      <dgm:t>
        <a:bodyPr/>
        <a:lstStyle/>
        <a:p>
          <a:r>
            <a:rPr lang="pl-PL" b="1" dirty="0"/>
            <a:t>Międzyszkolne Forum Dyskusyjne  - dobre </a:t>
          </a:r>
          <a:r>
            <a:rPr lang="pl-PL" b="1" dirty="0" smtClean="0"/>
            <a:t>praktyki </a:t>
          </a:r>
        </a:p>
        <a:p>
          <a:r>
            <a:rPr lang="pl-PL" b="1" dirty="0" smtClean="0"/>
            <a:t>w </a:t>
          </a:r>
          <a:r>
            <a:rPr lang="pl-PL" b="1" dirty="0"/>
            <a:t>doradztwie zawodowym - wymiana </a:t>
          </a:r>
          <a:r>
            <a:rPr lang="pl-PL" b="1" dirty="0" smtClean="0"/>
            <a:t>doświadczeń</a:t>
          </a:r>
          <a:endParaRPr lang="en-US" b="1" dirty="0"/>
        </a:p>
      </dgm:t>
    </dgm:pt>
    <dgm:pt modelId="{5EE6B9A0-F23C-4189-B79C-EDAF7B693C8B}" type="parTrans" cxnId="{7486AF4B-673A-4000-89C8-82C4E411D3B8}">
      <dgm:prSet/>
      <dgm:spPr/>
      <dgm:t>
        <a:bodyPr/>
        <a:lstStyle/>
        <a:p>
          <a:endParaRPr lang="en-US"/>
        </a:p>
      </dgm:t>
    </dgm:pt>
    <dgm:pt modelId="{3E703F03-54F2-4782-8C14-BEFA8C2B1330}" type="sibTrans" cxnId="{7486AF4B-673A-4000-89C8-82C4E411D3B8}">
      <dgm:prSet/>
      <dgm:spPr/>
      <dgm:t>
        <a:bodyPr/>
        <a:lstStyle/>
        <a:p>
          <a:endParaRPr lang="en-US"/>
        </a:p>
      </dgm:t>
    </dgm:pt>
    <dgm:pt modelId="{4D982FDD-005B-4F31-AC62-C29D46C797D1}">
      <dgm:prSet/>
      <dgm:spPr/>
      <dgm:t>
        <a:bodyPr/>
        <a:lstStyle/>
        <a:p>
          <a:r>
            <a:rPr lang="pl-PL" b="1" dirty="0"/>
            <a:t>Bank ćwiczeń  - rozwiązania metodyczne na poszczególne etapy kształcenia</a:t>
          </a:r>
          <a:endParaRPr lang="en-US" b="1" dirty="0"/>
        </a:p>
      </dgm:t>
    </dgm:pt>
    <dgm:pt modelId="{9B5022DB-89CD-42E2-B8DC-04D0202B4A93}" type="parTrans" cxnId="{64FD422A-D7AE-44A8-B768-598C940D049D}">
      <dgm:prSet/>
      <dgm:spPr/>
      <dgm:t>
        <a:bodyPr/>
        <a:lstStyle/>
        <a:p>
          <a:endParaRPr lang="en-US"/>
        </a:p>
      </dgm:t>
    </dgm:pt>
    <dgm:pt modelId="{ADE376E2-07A1-460D-8654-BD726CA24BCD}" type="sibTrans" cxnId="{64FD422A-D7AE-44A8-B768-598C940D049D}">
      <dgm:prSet/>
      <dgm:spPr/>
      <dgm:t>
        <a:bodyPr/>
        <a:lstStyle/>
        <a:p>
          <a:endParaRPr lang="en-US"/>
        </a:p>
      </dgm:t>
    </dgm:pt>
    <dgm:pt modelId="{14AADE39-8EC8-45AA-AB87-7A44910B1FF8}" type="pres">
      <dgm:prSet presAssocID="{A9E74347-4E31-488B-99B7-F691344ADA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AC6206-F11E-4CE3-AF22-B2C536D6AEA3}" type="pres">
      <dgm:prSet presAssocID="{A9F66AA0-746C-415D-B458-D4CF028B38EA}" presName="compNode" presStyleCnt="0"/>
      <dgm:spPr/>
    </dgm:pt>
    <dgm:pt modelId="{1E1BE32A-B266-4B16-AEA8-4AA61981BF29}" type="pres">
      <dgm:prSet presAssocID="{A9F66AA0-746C-415D-B458-D4CF028B38EA}" presName="bgRect" presStyleLbl="bgShp" presStyleIdx="0" presStyleCnt="4"/>
      <dgm:spPr/>
    </dgm:pt>
    <dgm:pt modelId="{6B03EFE3-1DFE-45E0-A820-C80AA3C105DE}" type="pres">
      <dgm:prSet presAssocID="{A9F66AA0-746C-415D-B458-D4CF028B38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9F0EFB86-B5D7-487E-9238-9F2E7CAED14C}" type="pres">
      <dgm:prSet presAssocID="{A9F66AA0-746C-415D-B458-D4CF028B38EA}" presName="spaceRect" presStyleCnt="0"/>
      <dgm:spPr/>
    </dgm:pt>
    <dgm:pt modelId="{B3D9891A-91DD-4815-A4A0-3DB117631413}" type="pres">
      <dgm:prSet presAssocID="{A9F66AA0-746C-415D-B458-D4CF028B38E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79F203C-FF38-4A26-99E2-72865C541C43}" type="pres">
      <dgm:prSet presAssocID="{A72C5CF8-9A07-42E2-99D9-9794FAB8C936}" presName="sibTrans" presStyleCnt="0"/>
      <dgm:spPr/>
    </dgm:pt>
    <dgm:pt modelId="{3F53BB8C-A5FE-4F6D-BD90-4024741D2BAE}" type="pres">
      <dgm:prSet presAssocID="{CEF07F84-CAAD-45D9-9D91-64F2C136A993}" presName="compNode" presStyleCnt="0"/>
      <dgm:spPr/>
    </dgm:pt>
    <dgm:pt modelId="{8F36F638-0672-4121-8317-FC52715C0668}" type="pres">
      <dgm:prSet presAssocID="{CEF07F84-CAAD-45D9-9D91-64F2C136A993}" presName="bgRect" presStyleLbl="bgShp" presStyleIdx="1" presStyleCnt="4"/>
      <dgm:spPr/>
    </dgm:pt>
    <dgm:pt modelId="{3EB2D890-E4DF-473E-817B-5959365FD5B6}" type="pres">
      <dgm:prSet presAssocID="{CEF07F84-CAAD-45D9-9D91-64F2C136A9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F8FBB415-B49F-48EB-86B1-3144003C57F9}" type="pres">
      <dgm:prSet presAssocID="{CEF07F84-CAAD-45D9-9D91-64F2C136A993}" presName="spaceRect" presStyleCnt="0"/>
      <dgm:spPr/>
    </dgm:pt>
    <dgm:pt modelId="{8142B27C-BD8F-410C-9FB9-AAA117FC624E}" type="pres">
      <dgm:prSet presAssocID="{CEF07F84-CAAD-45D9-9D91-64F2C136A993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C2D49CAD-3946-4AAA-BC32-3F51F589B201}" type="pres">
      <dgm:prSet presAssocID="{867842C4-0CAD-4338-A18D-2EF8976B016B}" presName="sibTrans" presStyleCnt="0"/>
      <dgm:spPr/>
    </dgm:pt>
    <dgm:pt modelId="{A7076667-14B3-4C3C-AEC1-F5D493DACBD1}" type="pres">
      <dgm:prSet presAssocID="{0AB27305-AF63-4939-83C5-125CC78B599F}" presName="compNode" presStyleCnt="0"/>
      <dgm:spPr/>
    </dgm:pt>
    <dgm:pt modelId="{BF7A42DE-FB2E-4BC4-8051-2EDE613ED77D}" type="pres">
      <dgm:prSet presAssocID="{0AB27305-AF63-4939-83C5-125CC78B599F}" presName="bgRect" presStyleLbl="bgShp" presStyleIdx="2" presStyleCnt="4"/>
      <dgm:spPr/>
    </dgm:pt>
    <dgm:pt modelId="{379ACDE3-E246-4B5B-8B79-20770C32D032}" type="pres">
      <dgm:prSet presAssocID="{0AB27305-AF63-4939-83C5-125CC78B59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F2276468-5827-46B3-A0F2-5694BCD97A7F}" type="pres">
      <dgm:prSet presAssocID="{0AB27305-AF63-4939-83C5-125CC78B599F}" presName="spaceRect" presStyleCnt="0"/>
      <dgm:spPr/>
    </dgm:pt>
    <dgm:pt modelId="{8DAA3706-178C-4EF3-8AEE-F9DBE954C1E2}" type="pres">
      <dgm:prSet presAssocID="{0AB27305-AF63-4939-83C5-125CC78B599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3DC9B64-84F9-45E1-B288-09D1790ACAB5}" type="pres">
      <dgm:prSet presAssocID="{3E703F03-54F2-4782-8C14-BEFA8C2B1330}" presName="sibTrans" presStyleCnt="0"/>
      <dgm:spPr/>
    </dgm:pt>
    <dgm:pt modelId="{52BEA9AC-4B4D-46E0-8DF5-F83704ED00C0}" type="pres">
      <dgm:prSet presAssocID="{4D982FDD-005B-4F31-AC62-C29D46C797D1}" presName="compNode" presStyleCnt="0"/>
      <dgm:spPr/>
    </dgm:pt>
    <dgm:pt modelId="{00A4690B-5C26-4BF8-8AC8-D7C8B299EB8A}" type="pres">
      <dgm:prSet presAssocID="{4D982FDD-005B-4F31-AC62-C29D46C797D1}" presName="bgRect" presStyleLbl="bgShp" presStyleIdx="3" presStyleCnt="4"/>
      <dgm:spPr/>
    </dgm:pt>
    <dgm:pt modelId="{3C60AB36-4F92-4B87-812B-0BD5C06CEA3C}" type="pres">
      <dgm:prSet presAssocID="{4D982FDD-005B-4F31-AC62-C29D46C797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Balls100"/>
        </a:ext>
      </dgm:extLst>
    </dgm:pt>
    <dgm:pt modelId="{F731CFD5-3467-4A46-A4A7-8BBA914DB31E}" type="pres">
      <dgm:prSet presAssocID="{4D982FDD-005B-4F31-AC62-C29D46C797D1}" presName="spaceRect" presStyleCnt="0"/>
      <dgm:spPr/>
    </dgm:pt>
    <dgm:pt modelId="{A528FA81-585A-4BF3-8A7E-FC65593796C0}" type="pres">
      <dgm:prSet presAssocID="{4D982FDD-005B-4F31-AC62-C29D46C797D1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CFAAEFF-64FF-46C6-A661-786144D71A74}" type="presOf" srcId="{CEF07F84-CAAD-45D9-9D91-64F2C136A993}" destId="{8142B27C-BD8F-410C-9FB9-AAA117FC624E}" srcOrd="0" destOrd="0" presId="urn:microsoft.com/office/officeart/2018/2/layout/IconVerticalSolidList"/>
    <dgm:cxn modelId="{0EC87139-FCD2-4530-98CC-4857439277FB}" type="presOf" srcId="{0AB27305-AF63-4939-83C5-125CC78B599F}" destId="{8DAA3706-178C-4EF3-8AEE-F9DBE954C1E2}" srcOrd="0" destOrd="0" presId="urn:microsoft.com/office/officeart/2018/2/layout/IconVerticalSolidList"/>
    <dgm:cxn modelId="{8D93752F-C9D9-4400-A385-B3D70E73E967}" srcId="{A9E74347-4E31-488B-99B7-F691344ADA99}" destId="{A9F66AA0-746C-415D-B458-D4CF028B38EA}" srcOrd="0" destOrd="0" parTransId="{6FDC6011-69BB-4C4A-AFBE-F0A15EEE9D7D}" sibTransId="{A72C5CF8-9A07-42E2-99D9-9794FAB8C936}"/>
    <dgm:cxn modelId="{3AEAF4A1-8017-4D7A-A005-B83D23F97848}" srcId="{A9E74347-4E31-488B-99B7-F691344ADA99}" destId="{CEF07F84-CAAD-45D9-9D91-64F2C136A993}" srcOrd="1" destOrd="0" parTransId="{961EE930-2BFB-43F8-B2C3-0201C9BDC0CF}" sibTransId="{867842C4-0CAD-4338-A18D-2EF8976B016B}"/>
    <dgm:cxn modelId="{01DBCA9B-196B-41C3-AC1A-8A945C34843F}" type="presOf" srcId="{4D982FDD-005B-4F31-AC62-C29D46C797D1}" destId="{A528FA81-585A-4BF3-8A7E-FC65593796C0}" srcOrd="0" destOrd="0" presId="urn:microsoft.com/office/officeart/2018/2/layout/IconVerticalSolidList"/>
    <dgm:cxn modelId="{A6A4C002-9662-4883-A657-6CCD89A8FB20}" type="presOf" srcId="{A9F66AA0-746C-415D-B458-D4CF028B38EA}" destId="{B3D9891A-91DD-4815-A4A0-3DB117631413}" srcOrd="0" destOrd="0" presId="urn:microsoft.com/office/officeart/2018/2/layout/IconVerticalSolidList"/>
    <dgm:cxn modelId="{7486AF4B-673A-4000-89C8-82C4E411D3B8}" srcId="{A9E74347-4E31-488B-99B7-F691344ADA99}" destId="{0AB27305-AF63-4939-83C5-125CC78B599F}" srcOrd="2" destOrd="0" parTransId="{5EE6B9A0-F23C-4189-B79C-EDAF7B693C8B}" sibTransId="{3E703F03-54F2-4782-8C14-BEFA8C2B1330}"/>
    <dgm:cxn modelId="{9F370413-2075-4DFE-BC1B-85E17EC00AD5}" type="presOf" srcId="{A9E74347-4E31-488B-99B7-F691344ADA99}" destId="{14AADE39-8EC8-45AA-AB87-7A44910B1FF8}" srcOrd="0" destOrd="0" presId="urn:microsoft.com/office/officeart/2018/2/layout/IconVerticalSolidList"/>
    <dgm:cxn modelId="{64FD422A-D7AE-44A8-B768-598C940D049D}" srcId="{A9E74347-4E31-488B-99B7-F691344ADA99}" destId="{4D982FDD-005B-4F31-AC62-C29D46C797D1}" srcOrd="3" destOrd="0" parTransId="{9B5022DB-89CD-42E2-B8DC-04D0202B4A93}" sibTransId="{ADE376E2-07A1-460D-8654-BD726CA24BCD}"/>
    <dgm:cxn modelId="{2C865C48-49A6-4781-BF71-171914BA1D0A}" type="presParOf" srcId="{14AADE39-8EC8-45AA-AB87-7A44910B1FF8}" destId="{BCAC6206-F11E-4CE3-AF22-B2C536D6AEA3}" srcOrd="0" destOrd="0" presId="urn:microsoft.com/office/officeart/2018/2/layout/IconVerticalSolidList"/>
    <dgm:cxn modelId="{85099888-B37C-40AF-AE38-FCFAC2E1C9DE}" type="presParOf" srcId="{BCAC6206-F11E-4CE3-AF22-B2C536D6AEA3}" destId="{1E1BE32A-B266-4B16-AEA8-4AA61981BF29}" srcOrd="0" destOrd="0" presId="urn:microsoft.com/office/officeart/2018/2/layout/IconVerticalSolidList"/>
    <dgm:cxn modelId="{D7186CAF-415E-4C7E-92F9-30AE571B7F2D}" type="presParOf" srcId="{BCAC6206-F11E-4CE3-AF22-B2C536D6AEA3}" destId="{6B03EFE3-1DFE-45E0-A820-C80AA3C105DE}" srcOrd="1" destOrd="0" presId="urn:microsoft.com/office/officeart/2018/2/layout/IconVerticalSolidList"/>
    <dgm:cxn modelId="{077743A1-19C1-4080-AC4E-C6DDBCD48BAB}" type="presParOf" srcId="{BCAC6206-F11E-4CE3-AF22-B2C536D6AEA3}" destId="{9F0EFB86-B5D7-487E-9238-9F2E7CAED14C}" srcOrd="2" destOrd="0" presId="urn:microsoft.com/office/officeart/2018/2/layout/IconVerticalSolidList"/>
    <dgm:cxn modelId="{21A44D77-AA3E-448A-B036-9BD1392939C9}" type="presParOf" srcId="{BCAC6206-F11E-4CE3-AF22-B2C536D6AEA3}" destId="{B3D9891A-91DD-4815-A4A0-3DB117631413}" srcOrd="3" destOrd="0" presId="urn:microsoft.com/office/officeart/2018/2/layout/IconVerticalSolidList"/>
    <dgm:cxn modelId="{6510F2C6-3B01-41FE-B676-B6CF4E004ADC}" type="presParOf" srcId="{14AADE39-8EC8-45AA-AB87-7A44910B1FF8}" destId="{679F203C-FF38-4A26-99E2-72865C541C43}" srcOrd="1" destOrd="0" presId="urn:microsoft.com/office/officeart/2018/2/layout/IconVerticalSolidList"/>
    <dgm:cxn modelId="{AF5D7FC2-A1A9-400F-B348-F7ECA304368A}" type="presParOf" srcId="{14AADE39-8EC8-45AA-AB87-7A44910B1FF8}" destId="{3F53BB8C-A5FE-4F6D-BD90-4024741D2BAE}" srcOrd="2" destOrd="0" presId="urn:microsoft.com/office/officeart/2018/2/layout/IconVerticalSolidList"/>
    <dgm:cxn modelId="{AC48B120-55DA-4D22-B174-6CC0F608CFB8}" type="presParOf" srcId="{3F53BB8C-A5FE-4F6D-BD90-4024741D2BAE}" destId="{8F36F638-0672-4121-8317-FC52715C0668}" srcOrd="0" destOrd="0" presId="urn:microsoft.com/office/officeart/2018/2/layout/IconVerticalSolidList"/>
    <dgm:cxn modelId="{5CAE85C9-AA51-40B2-A3BE-4BA6ED241167}" type="presParOf" srcId="{3F53BB8C-A5FE-4F6D-BD90-4024741D2BAE}" destId="{3EB2D890-E4DF-473E-817B-5959365FD5B6}" srcOrd="1" destOrd="0" presId="urn:microsoft.com/office/officeart/2018/2/layout/IconVerticalSolidList"/>
    <dgm:cxn modelId="{7CAAC839-23D8-4309-A0B5-AB43EFA6BDBD}" type="presParOf" srcId="{3F53BB8C-A5FE-4F6D-BD90-4024741D2BAE}" destId="{F8FBB415-B49F-48EB-86B1-3144003C57F9}" srcOrd="2" destOrd="0" presId="urn:microsoft.com/office/officeart/2018/2/layout/IconVerticalSolidList"/>
    <dgm:cxn modelId="{9970C091-3F38-4994-8794-53A87CCB08E1}" type="presParOf" srcId="{3F53BB8C-A5FE-4F6D-BD90-4024741D2BAE}" destId="{8142B27C-BD8F-410C-9FB9-AAA117FC624E}" srcOrd="3" destOrd="0" presId="urn:microsoft.com/office/officeart/2018/2/layout/IconVerticalSolidList"/>
    <dgm:cxn modelId="{6E499328-880D-46AC-818C-CD4FCFC17695}" type="presParOf" srcId="{14AADE39-8EC8-45AA-AB87-7A44910B1FF8}" destId="{C2D49CAD-3946-4AAA-BC32-3F51F589B201}" srcOrd="3" destOrd="0" presId="urn:microsoft.com/office/officeart/2018/2/layout/IconVerticalSolidList"/>
    <dgm:cxn modelId="{0CF79B0D-8412-4C60-97AC-91CFB841AE7C}" type="presParOf" srcId="{14AADE39-8EC8-45AA-AB87-7A44910B1FF8}" destId="{A7076667-14B3-4C3C-AEC1-F5D493DACBD1}" srcOrd="4" destOrd="0" presId="urn:microsoft.com/office/officeart/2018/2/layout/IconVerticalSolidList"/>
    <dgm:cxn modelId="{3824A869-9489-40D4-A976-D8D569DE14E1}" type="presParOf" srcId="{A7076667-14B3-4C3C-AEC1-F5D493DACBD1}" destId="{BF7A42DE-FB2E-4BC4-8051-2EDE613ED77D}" srcOrd="0" destOrd="0" presId="urn:microsoft.com/office/officeart/2018/2/layout/IconVerticalSolidList"/>
    <dgm:cxn modelId="{2079EBD2-B0C1-4F47-949A-09173BA87D58}" type="presParOf" srcId="{A7076667-14B3-4C3C-AEC1-F5D493DACBD1}" destId="{379ACDE3-E246-4B5B-8B79-20770C32D032}" srcOrd="1" destOrd="0" presId="urn:microsoft.com/office/officeart/2018/2/layout/IconVerticalSolidList"/>
    <dgm:cxn modelId="{76A8F281-602A-4643-A6C7-513172E21116}" type="presParOf" srcId="{A7076667-14B3-4C3C-AEC1-F5D493DACBD1}" destId="{F2276468-5827-46B3-A0F2-5694BCD97A7F}" srcOrd="2" destOrd="0" presId="urn:microsoft.com/office/officeart/2018/2/layout/IconVerticalSolidList"/>
    <dgm:cxn modelId="{B3541F41-38B6-4BE0-83AD-33E00E6A2A86}" type="presParOf" srcId="{A7076667-14B3-4C3C-AEC1-F5D493DACBD1}" destId="{8DAA3706-178C-4EF3-8AEE-F9DBE954C1E2}" srcOrd="3" destOrd="0" presId="urn:microsoft.com/office/officeart/2018/2/layout/IconVerticalSolidList"/>
    <dgm:cxn modelId="{6F8F644C-37D6-4E88-99F4-48663CD9EF40}" type="presParOf" srcId="{14AADE39-8EC8-45AA-AB87-7A44910B1FF8}" destId="{53DC9B64-84F9-45E1-B288-09D1790ACAB5}" srcOrd="5" destOrd="0" presId="urn:microsoft.com/office/officeart/2018/2/layout/IconVerticalSolidList"/>
    <dgm:cxn modelId="{3D57296D-9F91-47AA-BD65-4A16AE80FAB5}" type="presParOf" srcId="{14AADE39-8EC8-45AA-AB87-7A44910B1FF8}" destId="{52BEA9AC-4B4D-46E0-8DF5-F83704ED00C0}" srcOrd="6" destOrd="0" presId="urn:microsoft.com/office/officeart/2018/2/layout/IconVerticalSolidList"/>
    <dgm:cxn modelId="{E8E00142-883B-4C11-B475-00EF1FD545D5}" type="presParOf" srcId="{52BEA9AC-4B4D-46E0-8DF5-F83704ED00C0}" destId="{00A4690B-5C26-4BF8-8AC8-D7C8B299EB8A}" srcOrd="0" destOrd="0" presId="urn:microsoft.com/office/officeart/2018/2/layout/IconVerticalSolidList"/>
    <dgm:cxn modelId="{C8614928-11B4-470E-920F-F826FC5C9D10}" type="presParOf" srcId="{52BEA9AC-4B4D-46E0-8DF5-F83704ED00C0}" destId="{3C60AB36-4F92-4B87-812B-0BD5C06CEA3C}" srcOrd="1" destOrd="0" presId="urn:microsoft.com/office/officeart/2018/2/layout/IconVerticalSolidList"/>
    <dgm:cxn modelId="{89CBCD91-F823-4800-A7A2-71E67B010836}" type="presParOf" srcId="{52BEA9AC-4B4D-46E0-8DF5-F83704ED00C0}" destId="{F731CFD5-3467-4A46-A4A7-8BBA914DB31E}" srcOrd="2" destOrd="0" presId="urn:microsoft.com/office/officeart/2018/2/layout/IconVerticalSolidList"/>
    <dgm:cxn modelId="{D00470E5-A0AD-428B-B747-E46B7DC91017}" type="presParOf" srcId="{52BEA9AC-4B4D-46E0-8DF5-F83704ED00C0}" destId="{A528FA81-585A-4BF3-8A7E-FC65593796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F6A025-E251-4DBB-973A-3D84EFCC1E4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EE6AF17-1D19-4F03-9BE5-51870761FD6A}">
      <dgm:prSet/>
      <dgm:spPr/>
      <dgm:t>
        <a:bodyPr/>
        <a:lstStyle/>
        <a:p>
          <a:r>
            <a:rPr lang="pl-PL" b="1" dirty="0"/>
            <a:t>Fundacja Młodzieżowej Przedsiębiorczości</a:t>
          </a:r>
          <a:endParaRPr lang="en-US" b="1" dirty="0"/>
        </a:p>
      </dgm:t>
    </dgm:pt>
    <dgm:pt modelId="{B820B35B-2F84-4BBC-A45B-D56CB85C0847}" type="parTrans" cxnId="{1C82B04E-5B15-4805-B01C-BD497210DC2C}">
      <dgm:prSet/>
      <dgm:spPr/>
      <dgm:t>
        <a:bodyPr/>
        <a:lstStyle/>
        <a:p>
          <a:endParaRPr lang="en-US"/>
        </a:p>
      </dgm:t>
    </dgm:pt>
    <dgm:pt modelId="{D32BD339-10A6-43F4-88A2-1C8395AA6220}" type="sibTrans" cxnId="{1C82B04E-5B15-4805-B01C-BD497210DC2C}">
      <dgm:prSet/>
      <dgm:spPr/>
      <dgm:t>
        <a:bodyPr/>
        <a:lstStyle/>
        <a:p>
          <a:endParaRPr lang="en-US"/>
        </a:p>
      </dgm:t>
    </dgm:pt>
    <dgm:pt modelId="{951F7DBD-BE7B-4F1B-8FB3-7709B4D8D0F9}">
      <dgm:prSet/>
      <dgm:spPr/>
      <dgm:t>
        <a:bodyPr/>
        <a:lstStyle/>
        <a:p>
          <a:r>
            <a:rPr lang="pl-PL" b="1" dirty="0"/>
            <a:t>BCC – Studenckie Forum Przedsiębiorczości Politechniki Świętokrzyskiej</a:t>
          </a:r>
          <a:endParaRPr lang="en-US" b="1" dirty="0"/>
        </a:p>
      </dgm:t>
    </dgm:pt>
    <dgm:pt modelId="{CA7C550F-7007-4FCE-9BB1-E8437AA3700E}" type="parTrans" cxnId="{E2DF9CA1-FD0C-4378-9AB1-58A7ED457C94}">
      <dgm:prSet/>
      <dgm:spPr/>
      <dgm:t>
        <a:bodyPr/>
        <a:lstStyle/>
        <a:p>
          <a:endParaRPr lang="en-US"/>
        </a:p>
      </dgm:t>
    </dgm:pt>
    <dgm:pt modelId="{484E7D78-635C-4331-9CCD-C12733C76CE4}" type="sibTrans" cxnId="{E2DF9CA1-FD0C-4378-9AB1-58A7ED457C94}">
      <dgm:prSet/>
      <dgm:spPr/>
      <dgm:t>
        <a:bodyPr/>
        <a:lstStyle/>
        <a:p>
          <a:endParaRPr lang="en-US"/>
        </a:p>
      </dgm:t>
    </dgm:pt>
    <dgm:pt modelId="{68D49DEA-78BA-4B46-B16C-6A51C6605839}" type="pres">
      <dgm:prSet presAssocID="{E4F6A025-E251-4DBB-973A-3D84EFCC1E4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58CE2A6-50F5-46F6-BADE-FBE3DC732502}" type="pres">
      <dgm:prSet presAssocID="{4EE6AF17-1D19-4F03-9BE5-51870761FD6A}" presName="compNode" presStyleCnt="0"/>
      <dgm:spPr/>
    </dgm:pt>
    <dgm:pt modelId="{7A0880C9-3EE5-405D-8A72-0507C0814E31}" type="pres">
      <dgm:prSet presAssocID="{4EE6AF17-1D19-4F03-9BE5-51870761FD6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C0B3449-05BA-44DE-B10C-8C98711ED217}" type="pres">
      <dgm:prSet presAssocID="{4EE6AF17-1D19-4F03-9BE5-51870761FD6A}" presName="spaceRect" presStyleCnt="0"/>
      <dgm:spPr/>
    </dgm:pt>
    <dgm:pt modelId="{41DDFA37-3A4B-4AF9-AD75-182B0B1795B5}" type="pres">
      <dgm:prSet presAssocID="{4EE6AF17-1D19-4F03-9BE5-51870761FD6A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FC7A2473-DDBE-4C44-B359-B8DA695255CB}" type="pres">
      <dgm:prSet presAssocID="{D32BD339-10A6-43F4-88A2-1C8395AA6220}" presName="sibTrans" presStyleCnt="0"/>
      <dgm:spPr/>
    </dgm:pt>
    <dgm:pt modelId="{16F3185A-C384-4605-87B1-A435FDC484F4}" type="pres">
      <dgm:prSet presAssocID="{951F7DBD-BE7B-4F1B-8FB3-7709B4D8D0F9}" presName="compNode" presStyleCnt="0"/>
      <dgm:spPr/>
    </dgm:pt>
    <dgm:pt modelId="{D02BD80D-1A65-4F41-BCD7-6697AD89898A}" type="pres">
      <dgm:prSet presAssocID="{951F7DBD-BE7B-4F1B-8FB3-7709B4D8D0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67C1504-F94F-4888-B581-7A0176E75394}" type="pres">
      <dgm:prSet presAssocID="{951F7DBD-BE7B-4F1B-8FB3-7709B4D8D0F9}" presName="spaceRect" presStyleCnt="0"/>
      <dgm:spPr/>
    </dgm:pt>
    <dgm:pt modelId="{A516E118-228A-4DCF-B203-E3E045AD7E31}" type="pres">
      <dgm:prSet presAssocID="{951F7DBD-BE7B-4F1B-8FB3-7709B4D8D0F9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341A66-E208-46C6-9FEE-07FD48640B85}" type="presOf" srcId="{4EE6AF17-1D19-4F03-9BE5-51870761FD6A}" destId="{41DDFA37-3A4B-4AF9-AD75-182B0B1795B5}" srcOrd="0" destOrd="0" presId="urn:microsoft.com/office/officeart/2018/2/layout/IconLabelList"/>
    <dgm:cxn modelId="{56FF9149-55D6-42B2-B77A-1409994238DC}" type="presOf" srcId="{951F7DBD-BE7B-4F1B-8FB3-7709B4D8D0F9}" destId="{A516E118-228A-4DCF-B203-E3E045AD7E31}" srcOrd="0" destOrd="0" presId="urn:microsoft.com/office/officeart/2018/2/layout/IconLabelList"/>
    <dgm:cxn modelId="{1C82B04E-5B15-4805-B01C-BD497210DC2C}" srcId="{E4F6A025-E251-4DBB-973A-3D84EFCC1E4A}" destId="{4EE6AF17-1D19-4F03-9BE5-51870761FD6A}" srcOrd="0" destOrd="0" parTransId="{B820B35B-2F84-4BBC-A45B-D56CB85C0847}" sibTransId="{D32BD339-10A6-43F4-88A2-1C8395AA6220}"/>
    <dgm:cxn modelId="{E2DF9CA1-FD0C-4378-9AB1-58A7ED457C94}" srcId="{E4F6A025-E251-4DBB-973A-3D84EFCC1E4A}" destId="{951F7DBD-BE7B-4F1B-8FB3-7709B4D8D0F9}" srcOrd="1" destOrd="0" parTransId="{CA7C550F-7007-4FCE-9BB1-E8437AA3700E}" sibTransId="{484E7D78-635C-4331-9CCD-C12733C76CE4}"/>
    <dgm:cxn modelId="{46ACECE5-F472-4333-8A4B-E962ED9DFF67}" type="presOf" srcId="{E4F6A025-E251-4DBB-973A-3D84EFCC1E4A}" destId="{68D49DEA-78BA-4B46-B16C-6A51C6605839}" srcOrd="0" destOrd="0" presId="urn:microsoft.com/office/officeart/2018/2/layout/IconLabelList"/>
    <dgm:cxn modelId="{160AB717-7B31-4B70-839E-AD228E158971}" type="presParOf" srcId="{68D49DEA-78BA-4B46-B16C-6A51C6605839}" destId="{058CE2A6-50F5-46F6-BADE-FBE3DC732502}" srcOrd="0" destOrd="0" presId="urn:microsoft.com/office/officeart/2018/2/layout/IconLabelList"/>
    <dgm:cxn modelId="{8EE20DE3-26B2-4831-BECE-11441B40933F}" type="presParOf" srcId="{058CE2A6-50F5-46F6-BADE-FBE3DC732502}" destId="{7A0880C9-3EE5-405D-8A72-0507C0814E31}" srcOrd="0" destOrd="0" presId="urn:microsoft.com/office/officeart/2018/2/layout/IconLabelList"/>
    <dgm:cxn modelId="{2DB9EB86-9C63-4464-B569-44FB4DAE3152}" type="presParOf" srcId="{058CE2A6-50F5-46F6-BADE-FBE3DC732502}" destId="{AC0B3449-05BA-44DE-B10C-8C98711ED217}" srcOrd="1" destOrd="0" presId="urn:microsoft.com/office/officeart/2018/2/layout/IconLabelList"/>
    <dgm:cxn modelId="{24E00A86-C08E-45DF-A423-AE89B1CC9191}" type="presParOf" srcId="{058CE2A6-50F5-46F6-BADE-FBE3DC732502}" destId="{41DDFA37-3A4B-4AF9-AD75-182B0B1795B5}" srcOrd="2" destOrd="0" presId="urn:microsoft.com/office/officeart/2018/2/layout/IconLabelList"/>
    <dgm:cxn modelId="{3BEA5347-68A9-4C48-BCBC-6E72CD796D40}" type="presParOf" srcId="{68D49DEA-78BA-4B46-B16C-6A51C6605839}" destId="{FC7A2473-DDBE-4C44-B359-B8DA695255CB}" srcOrd="1" destOrd="0" presId="urn:microsoft.com/office/officeart/2018/2/layout/IconLabelList"/>
    <dgm:cxn modelId="{FA801EE5-0ACD-4AC2-B4A6-E35E37745D9E}" type="presParOf" srcId="{68D49DEA-78BA-4B46-B16C-6A51C6605839}" destId="{16F3185A-C384-4605-87B1-A435FDC484F4}" srcOrd="2" destOrd="0" presId="urn:microsoft.com/office/officeart/2018/2/layout/IconLabelList"/>
    <dgm:cxn modelId="{C431039E-F72C-478F-B159-8ADBC71B1F6D}" type="presParOf" srcId="{16F3185A-C384-4605-87B1-A435FDC484F4}" destId="{D02BD80D-1A65-4F41-BCD7-6697AD89898A}" srcOrd="0" destOrd="0" presId="urn:microsoft.com/office/officeart/2018/2/layout/IconLabelList"/>
    <dgm:cxn modelId="{C4F02F69-93C2-4419-AC61-673907403518}" type="presParOf" srcId="{16F3185A-C384-4605-87B1-A435FDC484F4}" destId="{267C1504-F94F-4888-B581-7A0176E75394}" srcOrd="1" destOrd="0" presId="urn:microsoft.com/office/officeart/2018/2/layout/IconLabelList"/>
    <dgm:cxn modelId="{180C07C8-1457-4D27-9664-864D8F62DE31}" type="presParOf" srcId="{16F3185A-C384-4605-87B1-A435FDC484F4}" destId="{A516E118-228A-4DCF-B203-E3E045AD7E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F6A025-E251-4DBB-973A-3D84EFCC1E4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EE6AF17-1D19-4F03-9BE5-51870761FD6A}">
      <dgm:prSet/>
      <dgm:spPr/>
      <dgm:t>
        <a:bodyPr/>
        <a:lstStyle/>
        <a:p>
          <a:r>
            <a:rPr lang="pl-PL" b="1" dirty="0" smtClean="0"/>
            <a:t>Wojewódzki Urząd Pracy</a:t>
          </a:r>
          <a:endParaRPr lang="en-US" b="1" dirty="0"/>
        </a:p>
      </dgm:t>
    </dgm:pt>
    <dgm:pt modelId="{B820B35B-2F84-4BBC-A45B-D56CB85C0847}" type="parTrans" cxnId="{1C82B04E-5B15-4805-B01C-BD497210DC2C}">
      <dgm:prSet/>
      <dgm:spPr/>
      <dgm:t>
        <a:bodyPr/>
        <a:lstStyle/>
        <a:p>
          <a:endParaRPr lang="en-US"/>
        </a:p>
      </dgm:t>
    </dgm:pt>
    <dgm:pt modelId="{D32BD339-10A6-43F4-88A2-1C8395AA6220}" type="sibTrans" cxnId="{1C82B04E-5B15-4805-B01C-BD497210DC2C}">
      <dgm:prSet/>
      <dgm:spPr/>
      <dgm:t>
        <a:bodyPr/>
        <a:lstStyle/>
        <a:p>
          <a:endParaRPr lang="en-US"/>
        </a:p>
      </dgm:t>
    </dgm:pt>
    <dgm:pt modelId="{951F7DBD-BE7B-4F1B-8FB3-7709B4D8D0F9}">
      <dgm:prSet/>
      <dgm:spPr/>
      <dgm:t>
        <a:bodyPr/>
        <a:lstStyle/>
        <a:p>
          <a:r>
            <a:rPr lang="pl-PL" b="1" dirty="0" smtClean="0"/>
            <a:t>OHP </a:t>
          </a:r>
          <a:endParaRPr lang="en-US" b="1" dirty="0"/>
        </a:p>
      </dgm:t>
    </dgm:pt>
    <dgm:pt modelId="{CA7C550F-7007-4FCE-9BB1-E8437AA3700E}" type="parTrans" cxnId="{E2DF9CA1-FD0C-4378-9AB1-58A7ED457C94}">
      <dgm:prSet/>
      <dgm:spPr/>
      <dgm:t>
        <a:bodyPr/>
        <a:lstStyle/>
        <a:p>
          <a:endParaRPr lang="en-US"/>
        </a:p>
      </dgm:t>
    </dgm:pt>
    <dgm:pt modelId="{484E7D78-635C-4331-9CCD-C12733C76CE4}" type="sibTrans" cxnId="{E2DF9CA1-FD0C-4378-9AB1-58A7ED457C94}">
      <dgm:prSet/>
      <dgm:spPr/>
      <dgm:t>
        <a:bodyPr/>
        <a:lstStyle/>
        <a:p>
          <a:endParaRPr lang="en-US"/>
        </a:p>
      </dgm:t>
    </dgm:pt>
    <dgm:pt modelId="{68D49DEA-78BA-4B46-B16C-6A51C6605839}" type="pres">
      <dgm:prSet presAssocID="{E4F6A025-E251-4DBB-973A-3D84EFCC1E4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58CE2A6-50F5-46F6-BADE-FBE3DC732502}" type="pres">
      <dgm:prSet presAssocID="{4EE6AF17-1D19-4F03-9BE5-51870761FD6A}" presName="compNode" presStyleCnt="0"/>
      <dgm:spPr/>
    </dgm:pt>
    <dgm:pt modelId="{7A0880C9-3EE5-405D-8A72-0507C0814E31}" type="pres">
      <dgm:prSet presAssocID="{4EE6AF17-1D19-4F03-9BE5-51870761FD6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C0B3449-05BA-44DE-B10C-8C98711ED217}" type="pres">
      <dgm:prSet presAssocID="{4EE6AF17-1D19-4F03-9BE5-51870761FD6A}" presName="spaceRect" presStyleCnt="0"/>
      <dgm:spPr/>
    </dgm:pt>
    <dgm:pt modelId="{41DDFA37-3A4B-4AF9-AD75-182B0B1795B5}" type="pres">
      <dgm:prSet presAssocID="{4EE6AF17-1D19-4F03-9BE5-51870761FD6A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FC7A2473-DDBE-4C44-B359-B8DA695255CB}" type="pres">
      <dgm:prSet presAssocID="{D32BD339-10A6-43F4-88A2-1C8395AA6220}" presName="sibTrans" presStyleCnt="0"/>
      <dgm:spPr/>
    </dgm:pt>
    <dgm:pt modelId="{16F3185A-C384-4605-87B1-A435FDC484F4}" type="pres">
      <dgm:prSet presAssocID="{951F7DBD-BE7B-4F1B-8FB3-7709B4D8D0F9}" presName="compNode" presStyleCnt="0"/>
      <dgm:spPr/>
    </dgm:pt>
    <dgm:pt modelId="{D02BD80D-1A65-4F41-BCD7-6697AD89898A}" type="pres">
      <dgm:prSet presAssocID="{951F7DBD-BE7B-4F1B-8FB3-7709B4D8D0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67C1504-F94F-4888-B581-7A0176E75394}" type="pres">
      <dgm:prSet presAssocID="{951F7DBD-BE7B-4F1B-8FB3-7709B4D8D0F9}" presName="spaceRect" presStyleCnt="0"/>
      <dgm:spPr/>
    </dgm:pt>
    <dgm:pt modelId="{A516E118-228A-4DCF-B203-E3E045AD7E31}" type="pres">
      <dgm:prSet presAssocID="{951F7DBD-BE7B-4F1B-8FB3-7709B4D8D0F9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341A66-E208-46C6-9FEE-07FD48640B85}" type="presOf" srcId="{4EE6AF17-1D19-4F03-9BE5-51870761FD6A}" destId="{41DDFA37-3A4B-4AF9-AD75-182B0B1795B5}" srcOrd="0" destOrd="0" presId="urn:microsoft.com/office/officeart/2018/2/layout/IconLabelList"/>
    <dgm:cxn modelId="{56FF9149-55D6-42B2-B77A-1409994238DC}" type="presOf" srcId="{951F7DBD-BE7B-4F1B-8FB3-7709B4D8D0F9}" destId="{A516E118-228A-4DCF-B203-E3E045AD7E31}" srcOrd="0" destOrd="0" presId="urn:microsoft.com/office/officeart/2018/2/layout/IconLabelList"/>
    <dgm:cxn modelId="{1C82B04E-5B15-4805-B01C-BD497210DC2C}" srcId="{E4F6A025-E251-4DBB-973A-3D84EFCC1E4A}" destId="{4EE6AF17-1D19-4F03-9BE5-51870761FD6A}" srcOrd="0" destOrd="0" parTransId="{B820B35B-2F84-4BBC-A45B-D56CB85C0847}" sibTransId="{D32BD339-10A6-43F4-88A2-1C8395AA6220}"/>
    <dgm:cxn modelId="{E2DF9CA1-FD0C-4378-9AB1-58A7ED457C94}" srcId="{E4F6A025-E251-4DBB-973A-3D84EFCC1E4A}" destId="{951F7DBD-BE7B-4F1B-8FB3-7709B4D8D0F9}" srcOrd="1" destOrd="0" parTransId="{CA7C550F-7007-4FCE-9BB1-E8437AA3700E}" sibTransId="{484E7D78-635C-4331-9CCD-C12733C76CE4}"/>
    <dgm:cxn modelId="{46ACECE5-F472-4333-8A4B-E962ED9DFF67}" type="presOf" srcId="{E4F6A025-E251-4DBB-973A-3D84EFCC1E4A}" destId="{68D49DEA-78BA-4B46-B16C-6A51C6605839}" srcOrd="0" destOrd="0" presId="urn:microsoft.com/office/officeart/2018/2/layout/IconLabelList"/>
    <dgm:cxn modelId="{160AB717-7B31-4B70-839E-AD228E158971}" type="presParOf" srcId="{68D49DEA-78BA-4B46-B16C-6A51C6605839}" destId="{058CE2A6-50F5-46F6-BADE-FBE3DC732502}" srcOrd="0" destOrd="0" presId="urn:microsoft.com/office/officeart/2018/2/layout/IconLabelList"/>
    <dgm:cxn modelId="{8EE20DE3-26B2-4831-BECE-11441B40933F}" type="presParOf" srcId="{058CE2A6-50F5-46F6-BADE-FBE3DC732502}" destId="{7A0880C9-3EE5-405D-8A72-0507C0814E31}" srcOrd="0" destOrd="0" presId="urn:microsoft.com/office/officeart/2018/2/layout/IconLabelList"/>
    <dgm:cxn modelId="{2DB9EB86-9C63-4464-B569-44FB4DAE3152}" type="presParOf" srcId="{058CE2A6-50F5-46F6-BADE-FBE3DC732502}" destId="{AC0B3449-05BA-44DE-B10C-8C98711ED217}" srcOrd="1" destOrd="0" presId="urn:microsoft.com/office/officeart/2018/2/layout/IconLabelList"/>
    <dgm:cxn modelId="{24E00A86-C08E-45DF-A423-AE89B1CC9191}" type="presParOf" srcId="{058CE2A6-50F5-46F6-BADE-FBE3DC732502}" destId="{41DDFA37-3A4B-4AF9-AD75-182B0B1795B5}" srcOrd="2" destOrd="0" presId="urn:microsoft.com/office/officeart/2018/2/layout/IconLabelList"/>
    <dgm:cxn modelId="{3BEA5347-68A9-4C48-BCBC-6E72CD796D40}" type="presParOf" srcId="{68D49DEA-78BA-4B46-B16C-6A51C6605839}" destId="{FC7A2473-DDBE-4C44-B359-B8DA695255CB}" srcOrd="1" destOrd="0" presId="urn:microsoft.com/office/officeart/2018/2/layout/IconLabelList"/>
    <dgm:cxn modelId="{FA801EE5-0ACD-4AC2-B4A6-E35E37745D9E}" type="presParOf" srcId="{68D49DEA-78BA-4B46-B16C-6A51C6605839}" destId="{16F3185A-C384-4605-87B1-A435FDC484F4}" srcOrd="2" destOrd="0" presId="urn:microsoft.com/office/officeart/2018/2/layout/IconLabelList"/>
    <dgm:cxn modelId="{C431039E-F72C-478F-B159-8ADBC71B1F6D}" type="presParOf" srcId="{16F3185A-C384-4605-87B1-A435FDC484F4}" destId="{D02BD80D-1A65-4F41-BCD7-6697AD89898A}" srcOrd="0" destOrd="0" presId="urn:microsoft.com/office/officeart/2018/2/layout/IconLabelList"/>
    <dgm:cxn modelId="{C4F02F69-93C2-4419-AC61-673907403518}" type="presParOf" srcId="{16F3185A-C384-4605-87B1-A435FDC484F4}" destId="{267C1504-F94F-4888-B581-7A0176E75394}" srcOrd="1" destOrd="0" presId="urn:microsoft.com/office/officeart/2018/2/layout/IconLabelList"/>
    <dgm:cxn modelId="{180C07C8-1457-4D27-9664-864D8F62DE31}" type="presParOf" srcId="{16F3185A-C384-4605-87B1-A435FDC484F4}" destId="{A516E118-228A-4DCF-B203-E3E045AD7E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318BCF-226F-42FD-A193-DBADBE7A45A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196640-2756-4240-9247-3FEC2B172E0C}">
      <dgm:prSet/>
      <dgm:spPr/>
      <dgm:t>
        <a:bodyPr/>
        <a:lstStyle/>
        <a:p>
          <a:r>
            <a:rPr lang="pl-PL" b="1" dirty="0" smtClean="0"/>
            <a:t>Kontynuowanie i uatrakcyjnianie zajęć </a:t>
          </a:r>
          <a:r>
            <a:rPr lang="pl-PL" b="1" dirty="0"/>
            <a:t>z doradztwa zawodowego dla </a:t>
          </a:r>
          <a:r>
            <a:rPr lang="pl-PL" b="1" dirty="0" smtClean="0"/>
            <a:t>uczniów</a:t>
          </a:r>
          <a:endParaRPr lang="en-US" b="1" dirty="0"/>
        </a:p>
      </dgm:t>
    </dgm:pt>
    <dgm:pt modelId="{CDCC11CB-07A3-413E-8544-65E861656EA0}" type="parTrans" cxnId="{86DF0C8C-5C31-44DA-AF70-F85F954F9427}">
      <dgm:prSet/>
      <dgm:spPr/>
      <dgm:t>
        <a:bodyPr/>
        <a:lstStyle/>
        <a:p>
          <a:endParaRPr lang="en-US"/>
        </a:p>
      </dgm:t>
    </dgm:pt>
    <dgm:pt modelId="{E8F4554E-6ABA-4574-8091-7ED74F4F9AAF}" type="sibTrans" cxnId="{86DF0C8C-5C31-44DA-AF70-F85F954F9427}">
      <dgm:prSet/>
      <dgm:spPr/>
      <dgm:t>
        <a:bodyPr/>
        <a:lstStyle/>
        <a:p>
          <a:endParaRPr lang="en-US"/>
        </a:p>
      </dgm:t>
    </dgm:pt>
    <dgm:pt modelId="{8A7B822E-1614-4EF0-A69B-0D845FC03602}">
      <dgm:prSet/>
      <dgm:spPr/>
      <dgm:t>
        <a:bodyPr/>
        <a:lstStyle/>
        <a:p>
          <a:r>
            <a:rPr lang="pl-PL" b="1" dirty="0" smtClean="0"/>
            <a:t>Stwarzanie przestrzeni </a:t>
          </a:r>
          <a:r>
            <a:rPr lang="pl-PL" b="1" dirty="0"/>
            <a:t>do partycypacji rodziców w procesie doradztwa </a:t>
          </a:r>
          <a:r>
            <a:rPr lang="pl-PL" b="1" dirty="0" smtClean="0"/>
            <a:t>zawodowego</a:t>
          </a:r>
          <a:endParaRPr lang="en-US" b="1" dirty="0"/>
        </a:p>
      </dgm:t>
    </dgm:pt>
    <dgm:pt modelId="{D5DFCA23-977E-4633-AFD3-7513DC30765E}" type="parTrans" cxnId="{65D1CF0D-827B-4402-BD5C-1B0C187DC146}">
      <dgm:prSet/>
      <dgm:spPr/>
      <dgm:t>
        <a:bodyPr/>
        <a:lstStyle/>
        <a:p>
          <a:endParaRPr lang="en-US"/>
        </a:p>
      </dgm:t>
    </dgm:pt>
    <dgm:pt modelId="{2031CA1F-DAFF-46D3-AFB0-048DC79D465A}" type="sibTrans" cxnId="{65D1CF0D-827B-4402-BD5C-1B0C187DC146}">
      <dgm:prSet/>
      <dgm:spPr/>
      <dgm:t>
        <a:bodyPr/>
        <a:lstStyle/>
        <a:p>
          <a:endParaRPr lang="en-US"/>
        </a:p>
      </dgm:t>
    </dgm:pt>
    <dgm:pt modelId="{2E3DC897-AFF2-4382-AAF1-963C21777799}">
      <dgm:prSet/>
      <dgm:spPr/>
      <dgm:t>
        <a:bodyPr/>
        <a:lstStyle/>
        <a:p>
          <a:r>
            <a:rPr lang="pl-PL" dirty="0" smtClean="0"/>
            <a:t>Wzmacnianie współpracy doradców </a:t>
          </a:r>
          <a:r>
            <a:rPr lang="pl-PL" dirty="0"/>
            <a:t>zawodowych szkół podstawowych z doradcami szkół ponadpodstawowych</a:t>
          </a:r>
          <a:endParaRPr lang="en-US" dirty="0"/>
        </a:p>
      </dgm:t>
    </dgm:pt>
    <dgm:pt modelId="{DA5E73FF-8835-420E-AA02-B76DBF6F7DEF}" type="parTrans" cxnId="{3C9F9B60-34A8-4F5F-AB41-F895E67D73DE}">
      <dgm:prSet/>
      <dgm:spPr/>
      <dgm:t>
        <a:bodyPr/>
        <a:lstStyle/>
        <a:p>
          <a:endParaRPr lang="en-US"/>
        </a:p>
      </dgm:t>
    </dgm:pt>
    <dgm:pt modelId="{116DC8E4-FBE5-4C39-9758-F0D597B12788}" type="sibTrans" cxnId="{3C9F9B60-34A8-4F5F-AB41-F895E67D73DE}">
      <dgm:prSet/>
      <dgm:spPr/>
      <dgm:t>
        <a:bodyPr/>
        <a:lstStyle/>
        <a:p>
          <a:endParaRPr lang="en-US"/>
        </a:p>
      </dgm:t>
    </dgm:pt>
    <dgm:pt modelId="{521D730F-28F1-477E-8CEE-3ABA1512E3A5}">
      <dgm:prSet/>
      <dgm:spPr/>
      <dgm:t>
        <a:bodyPr/>
        <a:lstStyle/>
        <a:p>
          <a:r>
            <a:rPr lang="pl-PL" b="1" dirty="0" smtClean="0"/>
            <a:t>Nawiązywanie współpracy </a:t>
          </a:r>
          <a:r>
            <a:rPr lang="pl-PL" b="1" dirty="0"/>
            <a:t>z instytucjami i pracodawcami w celu organizacji atrakcyjnych form </a:t>
          </a:r>
          <a:r>
            <a:rPr lang="pl-PL" b="1" dirty="0" smtClean="0"/>
            <a:t>zajęć</a:t>
          </a:r>
          <a:endParaRPr lang="en-US" b="1" dirty="0"/>
        </a:p>
      </dgm:t>
    </dgm:pt>
    <dgm:pt modelId="{416ED4F9-9707-46C6-9B1A-1BE82AF51237}" type="parTrans" cxnId="{D982BCC1-7486-465D-8A24-F405B78D1DAB}">
      <dgm:prSet/>
      <dgm:spPr/>
      <dgm:t>
        <a:bodyPr/>
        <a:lstStyle/>
        <a:p>
          <a:endParaRPr lang="en-US"/>
        </a:p>
      </dgm:t>
    </dgm:pt>
    <dgm:pt modelId="{4E158A9F-AABD-442C-A67E-77A9B7EF6E0B}" type="sibTrans" cxnId="{D982BCC1-7486-465D-8A24-F405B78D1DAB}">
      <dgm:prSet/>
      <dgm:spPr/>
      <dgm:t>
        <a:bodyPr/>
        <a:lstStyle/>
        <a:p>
          <a:endParaRPr lang="en-US"/>
        </a:p>
      </dgm:t>
    </dgm:pt>
    <dgm:pt modelId="{C87D13F9-7D9E-4275-9802-F0852E8C363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 smtClean="0"/>
            <a:t>Pozyskiwanie szkół do współpracy w ramach PPDEZ</a:t>
          </a:r>
          <a:endParaRPr lang="en-US" b="1" dirty="0" smtClean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/>
        </a:p>
      </dgm:t>
    </dgm:pt>
    <dgm:pt modelId="{A486692A-A9D5-4BC9-A149-FEBAE6BE56EA}" type="parTrans" cxnId="{65A4B516-FA0B-42E8-BA5D-A75A19E67B14}">
      <dgm:prSet/>
      <dgm:spPr/>
      <dgm:t>
        <a:bodyPr/>
        <a:lstStyle/>
        <a:p>
          <a:endParaRPr lang="en-US"/>
        </a:p>
      </dgm:t>
    </dgm:pt>
    <dgm:pt modelId="{24AF7BA9-1061-4525-9A38-752BFA17319B}" type="sibTrans" cxnId="{65A4B516-FA0B-42E8-BA5D-A75A19E67B14}">
      <dgm:prSet/>
      <dgm:spPr/>
      <dgm:t>
        <a:bodyPr/>
        <a:lstStyle/>
        <a:p>
          <a:endParaRPr lang="en-US"/>
        </a:p>
      </dgm:t>
    </dgm:pt>
    <dgm:pt modelId="{09544D56-ABE8-4E61-918C-F8C5B52D7717}">
      <dgm:prSet/>
      <dgm:spPr/>
      <dgm:t>
        <a:bodyPr/>
        <a:lstStyle/>
        <a:p>
          <a:r>
            <a:rPr lang="pl-PL" b="1" dirty="0"/>
            <a:t>Promowanie doradztwa zawodowego w środowisku lokalnym</a:t>
          </a:r>
          <a:endParaRPr lang="en-US" b="1" dirty="0"/>
        </a:p>
      </dgm:t>
    </dgm:pt>
    <dgm:pt modelId="{5836CB55-62D5-482D-82C9-FD046CDE63A4}" type="parTrans" cxnId="{74ECC4C9-B1DE-42F6-BC79-4A52EC1B4844}">
      <dgm:prSet/>
      <dgm:spPr/>
      <dgm:t>
        <a:bodyPr/>
        <a:lstStyle/>
        <a:p>
          <a:endParaRPr lang="en-US"/>
        </a:p>
      </dgm:t>
    </dgm:pt>
    <dgm:pt modelId="{7C1D8E88-FDBE-406F-902B-8D7E0DAFAF89}" type="sibTrans" cxnId="{74ECC4C9-B1DE-42F6-BC79-4A52EC1B4844}">
      <dgm:prSet/>
      <dgm:spPr/>
      <dgm:t>
        <a:bodyPr/>
        <a:lstStyle/>
        <a:p>
          <a:endParaRPr lang="en-US"/>
        </a:p>
      </dgm:t>
    </dgm:pt>
    <dgm:pt modelId="{7307B1D5-D34A-4E74-814C-E04FC3CA3F03}">
      <dgm:prSet/>
      <dgm:spPr/>
      <dgm:t>
        <a:bodyPr/>
        <a:lstStyle/>
        <a:p>
          <a:r>
            <a:rPr lang="pl-PL" b="1" dirty="0"/>
            <a:t>Utworzenie w ramach powiatowych sieci współpracy wykazu instytucji i przedsiębiorców wspierających działania doradcy zawodowego przy organizacji warsztatów i wizyt </a:t>
          </a:r>
          <a:r>
            <a:rPr lang="pl-PL" b="1" dirty="0" err="1" smtClean="0"/>
            <a:t>zawodoznawczych</a:t>
          </a:r>
          <a:endParaRPr lang="en-US" b="1" dirty="0"/>
        </a:p>
      </dgm:t>
    </dgm:pt>
    <dgm:pt modelId="{715BF76D-6393-495A-A49A-DAC5C1BC1B4C}" type="parTrans" cxnId="{7B024098-C180-413B-9AD7-2BC88191EABE}">
      <dgm:prSet/>
      <dgm:spPr/>
      <dgm:t>
        <a:bodyPr/>
        <a:lstStyle/>
        <a:p>
          <a:endParaRPr lang="en-US"/>
        </a:p>
      </dgm:t>
    </dgm:pt>
    <dgm:pt modelId="{32CE2C18-33BF-4352-B2D4-19DF41107F35}" type="sibTrans" cxnId="{7B024098-C180-413B-9AD7-2BC88191EABE}">
      <dgm:prSet/>
      <dgm:spPr/>
      <dgm:t>
        <a:bodyPr/>
        <a:lstStyle/>
        <a:p>
          <a:endParaRPr lang="en-US"/>
        </a:p>
      </dgm:t>
    </dgm:pt>
    <dgm:pt modelId="{A8105338-FCFB-4898-92F8-454DF5E4E6C1}">
      <dgm:prSet/>
      <dgm:spPr/>
      <dgm:t>
        <a:bodyPr/>
        <a:lstStyle/>
        <a:p>
          <a:r>
            <a:rPr lang="pl-PL" b="1" dirty="0" smtClean="0"/>
            <a:t>Wykazywanie dbałości </a:t>
          </a:r>
          <a:r>
            <a:rPr lang="pl-PL" b="1" dirty="0"/>
            <a:t>o jakość i efektywność oferty doradztwa </a:t>
          </a:r>
          <a:r>
            <a:rPr lang="pl-PL" b="1" dirty="0" smtClean="0"/>
            <a:t>zawodowego</a:t>
          </a:r>
          <a:endParaRPr lang="en-US" b="1" dirty="0"/>
        </a:p>
      </dgm:t>
    </dgm:pt>
    <dgm:pt modelId="{BB320038-84B3-493A-BA80-792EE123AD83}" type="parTrans" cxnId="{C2C3BB26-84E9-405C-9D08-888606B17047}">
      <dgm:prSet/>
      <dgm:spPr/>
      <dgm:t>
        <a:bodyPr/>
        <a:lstStyle/>
        <a:p>
          <a:endParaRPr lang="en-US"/>
        </a:p>
      </dgm:t>
    </dgm:pt>
    <dgm:pt modelId="{A1D3A91C-ECA1-4290-9E16-438DAEEA8D2C}" type="sibTrans" cxnId="{C2C3BB26-84E9-405C-9D08-888606B17047}">
      <dgm:prSet/>
      <dgm:spPr/>
      <dgm:t>
        <a:bodyPr/>
        <a:lstStyle/>
        <a:p>
          <a:endParaRPr lang="en-US"/>
        </a:p>
      </dgm:t>
    </dgm:pt>
    <dgm:pt modelId="{4241E26C-24DA-9744-A865-41C742690F89}" type="pres">
      <dgm:prSet presAssocID="{50318BCF-226F-42FD-A193-DBADBE7A45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67C115-A5CA-0649-B4F0-C7375FEDFA65}" type="pres">
      <dgm:prSet presAssocID="{B3196640-2756-4240-9247-3FEC2B172E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340614-7BB4-AE47-842C-ACE8510CD64E}" type="pres">
      <dgm:prSet presAssocID="{E8F4554E-6ABA-4574-8091-7ED74F4F9AAF}" presName="sibTrans" presStyleLbl="sibTrans1D1" presStyleIdx="0" presStyleCnt="7"/>
      <dgm:spPr/>
      <dgm:t>
        <a:bodyPr/>
        <a:lstStyle/>
        <a:p>
          <a:endParaRPr lang="pl-PL"/>
        </a:p>
      </dgm:t>
    </dgm:pt>
    <dgm:pt modelId="{4572683D-D45A-7D44-9658-6C2ABC2D3A0D}" type="pres">
      <dgm:prSet presAssocID="{E8F4554E-6ABA-4574-8091-7ED74F4F9AAF}" presName="connectorText" presStyleLbl="sibTrans1D1" presStyleIdx="0" presStyleCnt="7"/>
      <dgm:spPr/>
      <dgm:t>
        <a:bodyPr/>
        <a:lstStyle/>
        <a:p>
          <a:endParaRPr lang="pl-PL"/>
        </a:p>
      </dgm:t>
    </dgm:pt>
    <dgm:pt modelId="{A46923D5-C457-7742-B512-C024388E6877}" type="pres">
      <dgm:prSet presAssocID="{8A7B822E-1614-4EF0-A69B-0D845FC0360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6B97B4-257C-DA46-94C8-1F97A35EE037}" type="pres">
      <dgm:prSet presAssocID="{2031CA1F-DAFF-46D3-AFB0-048DC79D465A}" presName="sibTrans" presStyleLbl="sibTrans1D1" presStyleIdx="1" presStyleCnt="7"/>
      <dgm:spPr/>
      <dgm:t>
        <a:bodyPr/>
        <a:lstStyle/>
        <a:p>
          <a:endParaRPr lang="pl-PL"/>
        </a:p>
      </dgm:t>
    </dgm:pt>
    <dgm:pt modelId="{A4082F1A-DC0D-6D49-9153-B278A3877B16}" type="pres">
      <dgm:prSet presAssocID="{2031CA1F-DAFF-46D3-AFB0-048DC79D465A}" presName="connectorText" presStyleLbl="sibTrans1D1" presStyleIdx="1" presStyleCnt="7"/>
      <dgm:spPr/>
      <dgm:t>
        <a:bodyPr/>
        <a:lstStyle/>
        <a:p>
          <a:endParaRPr lang="pl-PL"/>
        </a:p>
      </dgm:t>
    </dgm:pt>
    <dgm:pt modelId="{1DADBDB2-2B95-3D47-B7B8-17DC5E4AF26E}" type="pres">
      <dgm:prSet presAssocID="{2E3DC897-AFF2-4382-AAF1-963C2177779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B5413C-AA60-4E4D-A80D-DF5D776CD237}" type="pres">
      <dgm:prSet presAssocID="{116DC8E4-FBE5-4C39-9758-F0D597B12788}" presName="sibTrans" presStyleLbl="sibTrans1D1" presStyleIdx="2" presStyleCnt="7"/>
      <dgm:spPr/>
      <dgm:t>
        <a:bodyPr/>
        <a:lstStyle/>
        <a:p>
          <a:endParaRPr lang="pl-PL"/>
        </a:p>
      </dgm:t>
    </dgm:pt>
    <dgm:pt modelId="{234E778D-B80E-FB40-8CB5-10193FCCAEB9}" type="pres">
      <dgm:prSet presAssocID="{116DC8E4-FBE5-4C39-9758-F0D597B12788}" presName="connectorText" presStyleLbl="sibTrans1D1" presStyleIdx="2" presStyleCnt="7"/>
      <dgm:spPr/>
      <dgm:t>
        <a:bodyPr/>
        <a:lstStyle/>
        <a:p>
          <a:endParaRPr lang="pl-PL"/>
        </a:p>
      </dgm:t>
    </dgm:pt>
    <dgm:pt modelId="{035A2BD5-02CE-AE4F-BAF9-0A3734DDE288}" type="pres">
      <dgm:prSet presAssocID="{521D730F-28F1-477E-8CEE-3ABA1512E3A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F731A9-B3D0-B54B-B7CD-6E2C35CEF733}" type="pres">
      <dgm:prSet presAssocID="{4E158A9F-AABD-442C-A67E-77A9B7EF6E0B}" presName="sibTrans" presStyleLbl="sibTrans1D1" presStyleIdx="3" presStyleCnt="7"/>
      <dgm:spPr/>
      <dgm:t>
        <a:bodyPr/>
        <a:lstStyle/>
        <a:p>
          <a:endParaRPr lang="pl-PL"/>
        </a:p>
      </dgm:t>
    </dgm:pt>
    <dgm:pt modelId="{AB6C6DB5-AD65-CC43-A135-AFD2C92A06FB}" type="pres">
      <dgm:prSet presAssocID="{4E158A9F-AABD-442C-A67E-77A9B7EF6E0B}" presName="connectorText" presStyleLbl="sibTrans1D1" presStyleIdx="3" presStyleCnt="7"/>
      <dgm:spPr/>
      <dgm:t>
        <a:bodyPr/>
        <a:lstStyle/>
        <a:p>
          <a:endParaRPr lang="pl-PL"/>
        </a:p>
      </dgm:t>
    </dgm:pt>
    <dgm:pt modelId="{61A0A939-C2B0-CD43-A021-75CB790FCDC7}" type="pres">
      <dgm:prSet presAssocID="{C87D13F9-7D9E-4275-9802-F0852E8C363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2451C6-FDE3-A54D-8069-5929D5183E9D}" type="pres">
      <dgm:prSet presAssocID="{24AF7BA9-1061-4525-9A38-752BFA17319B}" presName="sibTrans" presStyleLbl="sibTrans1D1" presStyleIdx="4" presStyleCnt="7"/>
      <dgm:spPr/>
      <dgm:t>
        <a:bodyPr/>
        <a:lstStyle/>
        <a:p>
          <a:endParaRPr lang="pl-PL"/>
        </a:p>
      </dgm:t>
    </dgm:pt>
    <dgm:pt modelId="{16C675F6-068A-FC4E-9595-6E7228631E96}" type="pres">
      <dgm:prSet presAssocID="{24AF7BA9-1061-4525-9A38-752BFA17319B}" presName="connectorText" presStyleLbl="sibTrans1D1" presStyleIdx="4" presStyleCnt="7"/>
      <dgm:spPr/>
      <dgm:t>
        <a:bodyPr/>
        <a:lstStyle/>
        <a:p>
          <a:endParaRPr lang="pl-PL"/>
        </a:p>
      </dgm:t>
    </dgm:pt>
    <dgm:pt modelId="{927D49E1-3573-D049-9AC4-E63C2C1572B9}" type="pres">
      <dgm:prSet presAssocID="{09544D56-ABE8-4E61-918C-F8C5B52D771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41FEA3-6BEB-1E45-8C83-B6E7B85E3982}" type="pres">
      <dgm:prSet presAssocID="{7C1D8E88-FDBE-406F-902B-8D7E0DAFAF89}" presName="sibTrans" presStyleLbl="sibTrans1D1" presStyleIdx="5" presStyleCnt="7"/>
      <dgm:spPr/>
      <dgm:t>
        <a:bodyPr/>
        <a:lstStyle/>
        <a:p>
          <a:endParaRPr lang="pl-PL"/>
        </a:p>
      </dgm:t>
    </dgm:pt>
    <dgm:pt modelId="{F9520C4E-8941-1D44-9FB4-AACEFEA10006}" type="pres">
      <dgm:prSet presAssocID="{7C1D8E88-FDBE-406F-902B-8D7E0DAFAF89}" presName="connectorText" presStyleLbl="sibTrans1D1" presStyleIdx="5" presStyleCnt="7"/>
      <dgm:spPr/>
      <dgm:t>
        <a:bodyPr/>
        <a:lstStyle/>
        <a:p>
          <a:endParaRPr lang="pl-PL"/>
        </a:p>
      </dgm:t>
    </dgm:pt>
    <dgm:pt modelId="{19EF8538-0FE8-E842-ABDF-98B642924E96}" type="pres">
      <dgm:prSet presAssocID="{7307B1D5-D34A-4E74-814C-E04FC3CA3F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C26401-2CD2-F846-93C4-2DCFBD7A6255}" type="pres">
      <dgm:prSet presAssocID="{32CE2C18-33BF-4352-B2D4-19DF41107F35}" presName="sibTrans" presStyleLbl="sibTrans1D1" presStyleIdx="6" presStyleCnt="7"/>
      <dgm:spPr/>
      <dgm:t>
        <a:bodyPr/>
        <a:lstStyle/>
        <a:p>
          <a:endParaRPr lang="pl-PL"/>
        </a:p>
      </dgm:t>
    </dgm:pt>
    <dgm:pt modelId="{5FB83B7F-E9BF-6641-AE02-9AAE5EB00913}" type="pres">
      <dgm:prSet presAssocID="{32CE2C18-33BF-4352-B2D4-19DF41107F35}" presName="connectorText" presStyleLbl="sibTrans1D1" presStyleIdx="6" presStyleCnt="7"/>
      <dgm:spPr/>
      <dgm:t>
        <a:bodyPr/>
        <a:lstStyle/>
        <a:p>
          <a:endParaRPr lang="pl-PL"/>
        </a:p>
      </dgm:t>
    </dgm:pt>
    <dgm:pt modelId="{3FF22351-672D-F846-A32C-307D47F021A8}" type="pres">
      <dgm:prSet presAssocID="{A8105338-FCFB-4898-92F8-454DF5E4E6C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D6AE9D2-35CF-C64C-9489-07452AA65494}" type="presOf" srcId="{116DC8E4-FBE5-4C39-9758-F0D597B12788}" destId="{C1B5413C-AA60-4E4D-A80D-DF5D776CD237}" srcOrd="0" destOrd="0" presId="urn:microsoft.com/office/officeart/2016/7/layout/RepeatingBendingProcessNew"/>
    <dgm:cxn modelId="{6D7D812F-E50B-D143-94C9-B9A445C560B5}" type="presOf" srcId="{116DC8E4-FBE5-4C39-9758-F0D597B12788}" destId="{234E778D-B80E-FB40-8CB5-10193FCCAEB9}" srcOrd="1" destOrd="0" presId="urn:microsoft.com/office/officeart/2016/7/layout/RepeatingBendingProcessNew"/>
    <dgm:cxn modelId="{99D39470-48B0-1343-B4E7-15DAAEAAE100}" type="presOf" srcId="{B3196640-2756-4240-9247-3FEC2B172E0C}" destId="{0D67C115-A5CA-0649-B4F0-C7375FEDFA65}" srcOrd="0" destOrd="0" presId="urn:microsoft.com/office/officeart/2016/7/layout/RepeatingBendingProcessNew"/>
    <dgm:cxn modelId="{86DF0C8C-5C31-44DA-AF70-F85F954F9427}" srcId="{50318BCF-226F-42FD-A193-DBADBE7A45A2}" destId="{B3196640-2756-4240-9247-3FEC2B172E0C}" srcOrd="0" destOrd="0" parTransId="{CDCC11CB-07A3-413E-8544-65E861656EA0}" sibTransId="{E8F4554E-6ABA-4574-8091-7ED74F4F9AAF}"/>
    <dgm:cxn modelId="{4E51AB1F-51D9-7342-876A-3EE7D90B2D61}" type="presOf" srcId="{4E158A9F-AABD-442C-A67E-77A9B7EF6E0B}" destId="{AB6C6DB5-AD65-CC43-A135-AFD2C92A06FB}" srcOrd="1" destOrd="0" presId="urn:microsoft.com/office/officeart/2016/7/layout/RepeatingBendingProcessNew"/>
    <dgm:cxn modelId="{75C9DC3C-C558-5246-97D8-95287F3D15F2}" type="presOf" srcId="{32CE2C18-33BF-4352-B2D4-19DF41107F35}" destId="{55C26401-2CD2-F846-93C4-2DCFBD7A6255}" srcOrd="0" destOrd="0" presId="urn:microsoft.com/office/officeart/2016/7/layout/RepeatingBendingProcessNew"/>
    <dgm:cxn modelId="{6DAFE505-FD72-4949-9566-E3F488198879}" type="presOf" srcId="{09544D56-ABE8-4E61-918C-F8C5B52D7717}" destId="{927D49E1-3573-D049-9AC4-E63C2C1572B9}" srcOrd="0" destOrd="0" presId="urn:microsoft.com/office/officeart/2016/7/layout/RepeatingBendingProcessNew"/>
    <dgm:cxn modelId="{12DC2B9B-77ED-7441-B4F4-9DE5394EF4EC}" type="presOf" srcId="{E8F4554E-6ABA-4574-8091-7ED74F4F9AAF}" destId="{0C340614-7BB4-AE47-842C-ACE8510CD64E}" srcOrd="0" destOrd="0" presId="urn:microsoft.com/office/officeart/2016/7/layout/RepeatingBendingProcessNew"/>
    <dgm:cxn modelId="{1092DD98-B74A-F74C-B2DD-BD2E3620A28C}" type="presOf" srcId="{7C1D8E88-FDBE-406F-902B-8D7E0DAFAF89}" destId="{F9520C4E-8941-1D44-9FB4-AACEFEA10006}" srcOrd="1" destOrd="0" presId="urn:microsoft.com/office/officeart/2016/7/layout/RepeatingBendingProcessNew"/>
    <dgm:cxn modelId="{74ECC4C9-B1DE-42F6-BC79-4A52EC1B4844}" srcId="{50318BCF-226F-42FD-A193-DBADBE7A45A2}" destId="{09544D56-ABE8-4E61-918C-F8C5B52D7717}" srcOrd="5" destOrd="0" parTransId="{5836CB55-62D5-482D-82C9-FD046CDE63A4}" sibTransId="{7C1D8E88-FDBE-406F-902B-8D7E0DAFAF89}"/>
    <dgm:cxn modelId="{11120EE4-99E5-954A-B5D1-9BDAA1B3B51B}" type="presOf" srcId="{4E158A9F-AABD-442C-A67E-77A9B7EF6E0B}" destId="{D7F731A9-B3D0-B54B-B7CD-6E2C35CEF733}" srcOrd="0" destOrd="0" presId="urn:microsoft.com/office/officeart/2016/7/layout/RepeatingBendingProcessNew"/>
    <dgm:cxn modelId="{D982BCC1-7486-465D-8A24-F405B78D1DAB}" srcId="{50318BCF-226F-42FD-A193-DBADBE7A45A2}" destId="{521D730F-28F1-477E-8CEE-3ABA1512E3A5}" srcOrd="3" destOrd="0" parTransId="{416ED4F9-9707-46C6-9B1A-1BE82AF51237}" sibTransId="{4E158A9F-AABD-442C-A67E-77A9B7EF6E0B}"/>
    <dgm:cxn modelId="{65A4B516-FA0B-42E8-BA5D-A75A19E67B14}" srcId="{50318BCF-226F-42FD-A193-DBADBE7A45A2}" destId="{C87D13F9-7D9E-4275-9802-F0852E8C3636}" srcOrd="4" destOrd="0" parTransId="{A486692A-A9D5-4BC9-A149-FEBAE6BE56EA}" sibTransId="{24AF7BA9-1061-4525-9A38-752BFA17319B}"/>
    <dgm:cxn modelId="{40D3786F-6743-A742-ADE1-19AE9D40CAC0}" type="presOf" srcId="{7C1D8E88-FDBE-406F-902B-8D7E0DAFAF89}" destId="{2241FEA3-6BEB-1E45-8C83-B6E7B85E3982}" srcOrd="0" destOrd="0" presId="urn:microsoft.com/office/officeart/2016/7/layout/RepeatingBendingProcessNew"/>
    <dgm:cxn modelId="{7B024098-C180-413B-9AD7-2BC88191EABE}" srcId="{50318BCF-226F-42FD-A193-DBADBE7A45A2}" destId="{7307B1D5-D34A-4E74-814C-E04FC3CA3F03}" srcOrd="6" destOrd="0" parTransId="{715BF76D-6393-495A-A49A-DAC5C1BC1B4C}" sibTransId="{32CE2C18-33BF-4352-B2D4-19DF41107F35}"/>
    <dgm:cxn modelId="{2CAFB87A-2F3A-6345-A6E8-A6844DDB78C2}" type="presOf" srcId="{A8105338-FCFB-4898-92F8-454DF5E4E6C1}" destId="{3FF22351-672D-F846-A32C-307D47F021A8}" srcOrd="0" destOrd="0" presId="urn:microsoft.com/office/officeart/2016/7/layout/RepeatingBendingProcessNew"/>
    <dgm:cxn modelId="{C2C3BB26-84E9-405C-9D08-888606B17047}" srcId="{50318BCF-226F-42FD-A193-DBADBE7A45A2}" destId="{A8105338-FCFB-4898-92F8-454DF5E4E6C1}" srcOrd="7" destOrd="0" parTransId="{BB320038-84B3-493A-BA80-792EE123AD83}" sibTransId="{A1D3A91C-ECA1-4290-9E16-438DAEEA8D2C}"/>
    <dgm:cxn modelId="{88B3FCE8-3953-1D4A-9AFB-00C73A379D17}" type="presOf" srcId="{8A7B822E-1614-4EF0-A69B-0D845FC03602}" destId="{A46923D5-C457-7742-B512-C024388E6877}" srcOrd="0" destOrd="0" presId="urn:microsoft.com/office/officeart/2016/7/layout/RepeatingBendingProcessNew"/>
    <dgm:cxn modelId="{291A2838-C42D-124B-851E-D2AD1A635175}" type="presOf" srcId="{521D730F-28F1-477E-8CEE-3ABA1512E3A5}" destId="{035A2BD5-02CE-AE4F-BAF9-0A3734DDE288}" srcOrd="0" destOrd="0" presId="urn:microsoft.com/office/officeart/2016/7/layout/RepeatingBendingProcessNew"/>
    <dgm:cxn modelId="{17CD59E8-223B-6B45-9489-3EEE0F0B9DCC}" type="presOf" srcId="{2031CA1F-DAFF-46D3-AFB0-048DC79D465A}" destId="{676B97B4-257C-DA46-94C8-1F97A35EE037}" srcOrd="0" destOrd="0" presId="urn:microsoft.com/office/officeart/2016/7/layout/RepeatingBendingProcessNew"/>
    <dgm:cxn modelId="{407D2030-7340-5246-9F6D-518F934DDE4D}" type="presOf" srcId="{2E3DC897-AFF2-4382-AAF1-963C21777799}" destId="{1DADBDB2-2B95-3D47-B7B8-17DC5E4AF26E}" srcOrd="0" destOrd="0" presId="urn:microsoft.com/office/officeart/2016/7/layout/RepeatingBendingProcessNew"/>
    <dgm:cxn modelId="{6D009FA3-CB60-5646-980F-2A8B1370FCD3}" type="presOf" srcId="{C87D13F9-7D9E-4275-9802-F0852E8C3636}" destId="{61A0A939-C2B0-CD43-A021-75CB790FCDC7}" srcOrd="0" destOrd="0" presId="urn:microsoft.com/office/officeart/2016/7/layout/RepeatingBendingProcessNew"/>
    <dgm:cxn modelId="{EE4A3780-64D4-9948-B005-09D7D19FF78C}" type="presOf" srcId="{24AF7BA9-1061-4525-9A38-752BFA17319B}" destId="{16C675F6-068A-FC4E-9595-6E7228631E96}" srcOrd="1" destOrd="0" presId="urn:microsoft.com/office/officeart/2016/7/layout/RepeatingBendingProcessNew"/>
    <dgm:cxn modelId="{19D4D67E-4250-B740-BE4A-78FA23A59578}" type="presOf" srcId="{24AF7BA9-1061-4525-9A38-752BFA17319B}" destId="{202451C6-FDE3-A54D-8069-5929D5183E9D}" srcOrd="0" destOrd="0" presId="urn:microsoft.com/office/officeart/2016/7/layout/RepeatingBendingProcessNew"/>
    <dgm:cxn modelId="{BB2B7E87-ED05-B144-8DB2-3FFBC2DCD84C}" type="presOf" srcId="{E8F4554E-6ABA-4574-8091-7ED74F4F9AAF}" destId="{4572683D-D45A-7D44-9658-6C2ABC2D3A0D}" srcOrd="1" destOrd="0" presId="urn:microsoft.com/office/officeart/2016/7/layout/RepeatingBendingProcessNew"/>
    <dgm:cxn modelId="{726C18B6-4B37-B140-9C5D-12D47F178640}" type="presOf" srcId="{50318BCF-226F-42FD-A193-DBADBE7A45A2}" destId="{4241E26C-24DA-9744-A865-41C742690F89}" srcOrd="0" destOrd="0" presId="urn:microsoft.com/office/officeart/2016/7/layout/RepeatingBendingProcessNew"/>
    <dgm:cxn modelId="{5B73FD1E-EA69-0D42-A36E-3CF515C5195E}" type="presOf" srcId="{7307B1D5-D34A-4E74-814C-E04FC3CA3F03}" destId="{19EF8538-0FE8-E842-ABDF-98B642924E96}" srcOrd="0" destOrd="0" presId="urn:microsoft.com/office/officeart/2016/7/layout/RepeatingBendingProcessNew"/>
    <dgm:cxn modelId="{65D1CF0D-827B-4402-BD5C-1B0C187DC146}" srcId="{50318BCF-226F-42FD-A193-DBADBE7A45A2}" destId="{8A7B822E-1614-4EF0-A69B-0D845FC03602}" srcOrd="1" destOrd="0" parTransId="{D5DFCA23-977E-4633-AFD3-7513DC30765E}" sibTransId="{2031CA1F-DAFF-46D3-AFB0-048DC79D465A}"/>
    <dgm:cxn modelId="{29AB7AEB-9DBA-0341-AE4D-553F46C5B344}" type="presOf" srcId="{32CE2C18-33BF-4352-B2D4-19DF41107F35}" destId="{5FB83B7F-E9BF-6641-AE02-9AAE5EB00913}" srcOrd="1" destOrd="0" presId="urn:microsoft.com/office/officeart/2016/7/layout/RepeatingBendingProcessNew"/>
    <dgm:cxn modelId="{3C9F9B60-34A8-4F5F-AB41-F895E67D73DE}" srcId="{50318BCF-226F-42FD-A193-DBADBE7A45A2}" destId="{2E3DC897-AFF2-4382-AAF1-963C21777799}" srcOrd="2" destOrd="0" parTransId="{DA5E73FF-8835-420E-AA02-B76DBF6F7DEF}" sibTransId="{116DC8E4-FBE5-4C39-9758-F0D597B12788}"/>
    <dgm:cxn modelId="{559A377B-A19C-3148-857A-E0FBABF0C52C}" type="presOf" srcId="{2031CA1F-DAFF-46D3-AFB0-048DC79D465A}" destId="{A4082F1A-DC0D-6D49-9153-B278A3877B16}" srcOrd="1" destOrd="0" presId="urn:microsoft.com/office/officeart/2016/7/layout/RepeatingBendingProcessNew"/>
    <dgm:cxn modelId="{396A135E-EAB6-874E-9E69-B8E273F7CD88}" type="presParOf" srcId="{4241E26C-24DA-9744-A865-41C742690F89}" destId="{0D67C115-A5CA-0649-B4F0-C7375FEDFA65}" srcOrd="0" destOrd="0" presId="urn:microsoft.com/office/officeart/2016/7/layout/RepeatingBendingProcessNew"/>
    <dgm:cxn modelId="{31F5C0B3-A83A-4243-91F6-C67351602BF2}" type="presParOf" srcId="{4241E26C-24DA-9744-A865-41C742690F89}" destId="{0C340614-7BB4-AE47-842C-ACE8510CD64E}" srcOrd="1" destOrd="0" presId="urn:microsoft.com/office/officeart/2016/7/layout/RepeatingBendingProcessNew"/>
    <dgm:cxn modelId="{F7791249-F9D7-4441-B436-D84292B55D1A}" type="presParOf" srcId="{0C340614-7BB4-AE47-842C-ACE8510CD64E}" destId="{4572683D-D45A-7D44-9658-6C2ABC2D3A0D}" srcOrd="0" destOrd="0" presId="urn:microsoft.com/office/officeart/2016/7/layout/RepeatingBendingProcessNew"/>
    <dgm:cxn modelId="{891EF891-B5B3-EA48-A09B-59E80BE95C2C}" type="presParOf" srcId="{4241E26C-24DA-9744-A865-41C742690F89}" destId="{A46923D5-C457-7742-B512-C024388E6877}" srcOrd="2" destOrd="0" presId="urn:microsoft.com/office/officeart/2016/7/layout/RepeatingBendingProcessNew"/>
    <dgm:cxn modelId="{78E7185D-4984-5948-8326-9D17DF2E62E7}" type="presParOf" srcId="{4241E26C-24DA-9744-A865-41C742690F89}" destId="{676B97B4-257C-DA46-94C8-1F97A35EE037}" srcOrd="3" destOrd="0" presId="urn:microsoft.com/office/officeart/2016/7/layout/RepeatingBendingProcessNew"/>
    <dgm:cxn modelId="{41A56429-F24B-2644-9624-4A99CA239FBE}" type="presParOf" srcId="{676B97B4-257C-DA46-94C8-1F97A35EE037}" destId="{A4082F1A-DC0D-6D49-9153-B278A3877B16}" srcOrd="0" destOrd="0" presId="urn:microsoft.com/office/officeart/2016/7/layout/RepeatingBendingProcessNew"/>
    <dgm:cxn modelId="{CFCEEA23-7B1F-5542-B569-1347912757DC}" type="presParOf" srcId="{4241E26C-24DA-9744-A865-41C742690F89}" destId="{1DADBDB2-2B95-3D47-B7B8-17DC5E4AF26E}" srcOrd="4" destOrd="0" presId="urn:microsoft.com/office/officeart/2016/7/layout/RepeatingBendingProcessNew"/>
    <dgm:cxn modelId="{25E20978-0B01-B84D-9CF5-5A3EFD51B2AA}" type="presParOf" srcId="{4241E26C-24DA-9744-A865-41C742690F89}" destId="{C1B5413C-AA60-4E4D-A80D-DF5D776CD237}" srcOrd="5" destOrd="0" presId="urn:microsoft.com/office/officeart/2016/7/layout/RepeatingBendingProcessNew"/>
    <dgm:cxn modelId="{2F414648-4438-CC4C-A34A-CEDD4E836963}" type="presParOf" srcId="{C1B5413C-AA60-4E4D-A80D-DF5D776CD237}" destId="{234E778D-B80E-FB40-8CB5-10193FCCAEB9}" srcOrd="0" destOrd="0" presId="urn:microsoft.com/office/officeart/2016/7/layout/RepeatingBendingProcessNew"/>
    <dgm:cxn modelId="{BCB3C0C8-B473-604C-976A-9A0C68112AFB}" type="presParOf" srcId="{4241E26C-24DA-9744-A865-41C742690F89}" destId="{035A2BD5-02CE-AE4F-BAF9-0A3734DDE288}" srcOrd="6" destOrd="0" presId="urn:microsoft.com/office/officeart/2016/7/layout/RepeatingBendingProcessNew"/>
    <dgm:cxn modelId="{CBF13B0A-C483-7841-A87E-3B6A91667F95}" type="presParOf" srcId="{4241E26C-24DA-9744-A865-41C742690F89}" destId="{D7F731A9-B3D0-B54B-B7CD-6E2C35CEF733}" srcOrd="7" destOrd="0" presId="urn:microsoft.com/office/officeart/2016/7/layout/RepeatingBendingProcessNew"/>
    <dgm:cxn modelId="{D6FD0989-14DF-AD40-81C7-E560555B2B47}" type="presParOf" srcId="{D7F731A9-B3D0-B54B-B7CD-6E2C35CEF733}" destId="{AB6C6DB5-AD65-CC43-A135-AFD2C92A06FB}" srcOrd="0" destOrd="0" presId="urn:microsoft.com/office/officeart/2016/7/layout/RepeatingBendingProcessNew"/>
    <dgm:cxn modelId="{7E8334E9-9440-294E-9AA8-D5D320CD37AD}" type="presParOf" srcId="{4241E26C-24DA-9744-A865-41C742690F89}" destId="{61A0A939-C2B0-CD43-A021-75CB790FCDC7}" srcOrd="8" destOrd="0" presId="urn:microsoft.com/office/officeart/2016/7/layout/RepeatingBendingProcessNew"/>
    <dgm:cxn modelId="{BAC5EEB6-E6A5-B94D-9D77-FD376D3138B0}" type="presParOf" srcId="{4241E26C-24DA-9744-A865-41C742690F89}" destId="{202451C6-FDE3-A54D-8069-5929D5183E9D}" srcOrd="9" destOrd="0" presId="urn:microsoft.com/office/officeart/2016/7/layout/RepeatingBendingProcessNew"/>
    <dgm:cxn modelId="{3A17ABF4-A39D-A641-B4EA-E1CABC73C94C}" type="presParOf" srcId="{202451C6-FDE3-A54D-8069-5929D5183E9D}" destId="{16C675F6-068A-FC4E-9595-6E7228631E96}" srcOrd="0" destOrd="0" presId="urn:microsoft.com/office/officeart/2016/7/layout/RepeatingBendingProcessNew"/>
    <dgm:cxn modelId="{89E6B8FF-2D1B-1C41-BFC8-095C9461BB24}" type="presParOf" srcId="{4241E26C-24DA-9744-A865-41C742690F89}" destId="{927D49E1-3573-D049-9AC4-E63C2C1572B9}" srcOrd="10" destOrd="0" presId="urn:microsoft.com/office/officeart/2016/7/layout/RepeatingBendingProcessNew"/>
    <dgm:cxn modelId="{2B9E29A8-84FD-4447-B1F5-09E01BDDB2BE}" type="presParOf" srcId="{4241E26C-24DA-9744-A865-41C742690F89}" destId="{2241FEA3-6BEB-1E45-8C83-B6E7B85E3982}" srcOrd="11" destOrd="0" presId="urn:microsoft.com/office/officeart/2016/7/layout/RepeatingBendingProcessNew"/>
    <dgm:cxn modelId="{E63CFE42-9486-7948-B441-391D7A0874D2}" type="presParOf" srcId="{2241FEA3-6BEB-1E45-8C83-B6E7B85E3982}" destId="{F9520C4E-8941-1D44-9FB4-AACEFEA10006}" srcOrd="0" destOrd="0" presId="urn:microsoft.com/office/officeart/2016/7/layout/RepeatingBendingProcessNew"/>
    <dgm:cxn modelId="{7F552366-4664-EE42-A4D2-5A2A8A9CD5E1}" type="presParOf" srcId="{4241E26C-24DA-9744-A865-41C742690F89}" destId="{19EF8538-0FE8-E842-ABDF-98B642924E96}" srcOrd="12" destOrd="0" presId="urn:microsoft.com/office/officeart/2016/7/layout/RepeatingBendingProcessNew"/>
    <dgm:cxn modelId="{E8A4B746-0EA9-0246-BC32-2BE4A3B2641A}" type="presParOf" srcId="{4241E26C-24DA-9744-A865-41C742690F89}" destId="{55C26401-2CD2-F846-93C4-2DCFBD7A6255}" srcOrd="13" destOrd="0" presId="urn:microsoft.com/office/officeart/2016/7/layout/RepeatingBendingProcessNew"/>
    <dgm:cxn modelId="{FEC386F2-10BE-3846-9254-616A5615AC13}" type="presParOf" srcId="{55C26401-2CD2-F846-93C4-2DCFBD7A6255}" destId="{5FB83B7F-E9BF-6641-AE02-9AAE5EB00913}" srcOrd="0" destOrd="0" presId="urn:microsoft.com/office/officeart/2016/7/layout/RepeatingBendingProcessNew"/>
    <dgm:cxn modelId="{960ECAB1-11F4-894D-87D6-FDA7CF30B04D}" type="presParOf" srcId="{4241E26C-24DA-9744-A865-41C742690F89}" destId="{3FF22351-672D-F846-A32C-307D47F021A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7649-45ED-4E6E-A9E4-DF0D1BEE5B37}">
      <dsp:nvSpPr>
        <dsp:cNvPr id="0" name=""/>
        <dsp:cNvSpPr/>
      </dsp:nvSpPr>
      <dsp:spPr>
        <a:xfrm>
          <a:off x="0" y="3938"/>
          <a:ext cx="7293610" cy="838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5BFB3-9C97-4345-93A2-5960F1A1F05F}">
      <dsp:nvSpPr>
        <dsp:cNvPr id="0" name=""/>
        <dsp:cNvSpPr/>
      </dsp:nvSpPr>
      <dsp:spPr>
        <a:xfrm>
          <a:off x="253795" y="192712"/>
          <a:ext cx="461445" cy="461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D1F1B-3E2B-41AF-BF59-42C3E18EBDC6}">
      <dsp:nvSpPr>
        <dsp:cNvPr id="0" name=""/>
        <dsp:cNvSpPr/>
      </dsp:nvSpPr>
      <dsp:spPr>
        <a:xfrm>
          <a:off x="969035" y="3938"/>
          <a:ext cx="6324574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1. OTWARCIE SPOTKANIA</a:t>
          </a:r>
          <a:endParaRPr lang="en-US" sz="1900" kern="1200"/>
        </a:p>
      </dsp:txBody>
      <dsp:txXfrm>
        <a:off x="969035" y="3938"/>
        <a:ext cx="6324574" cy="838991"/>
      </dsp:txXfrm>
    </dsp:sp>
    <dsp:sp modelId="{EDDA5461-68A4-4016-B192-B263BFC8FACC}">
      <dsp:nvSpPr>
        <dsp:cNvPr id="0" name=""/>
        <dsp:cNvSpPr/>
      </dsp:nvSpPr>
      <dsp:spPr>
        <a:xfrm>
          <a:off x="0" y="1052678"/>
          <a:ext cx="7293610" cy="838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B9D4-8CE5-40CE-860C-720A21D4BFF9}">
      <dsp:nvSpPr>
        <dsp:cNvPr id="0" name=""/>
        <dsp:cNvSpPr/>
      </dsp:nvSpPr>
      <dsp:spPr>
        <a:xfrm>
          <a:off x="253795" y="1241451"/>
          <a:ext cx="461445" cy="461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D4C6B-7455-46A8-92C5-11B22FD96461}">
      <dsp:nvSpPr>
        <dsp:cNvPr id="0" name=""/>
        <dsp:cNvSpPr/>
      </dsp:nvSpPr>
      <dsp:spPr>
        <a:xfrm>
          <a:off x="969035" y="1052678"/>
          <a:ext cx="6324574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2. WRĘCZENIE CERTYFIKATÓW DLA SZKÓŁ I PODZIĘKOWAŃ DLA KOORDYNATORÓW</a:t>
          </a:r>
          <a:endParaRPr lang="en-US" sz="1900" kern="1200"/>
        </a:p>
      </dsp:txBody>
      <dsp:txXfrm>
        <a:off x="969035" y="1052678"/>
        <a:ext cx="6324574" cy="838991"/>
      </dsp:txXfrm>
    </dsp:sp>
    <dsp:sp modelId="{5F5F7EFB-654E-4191-95C6-C3D83B8C3A4C}">
      <dsp:nvSpPr>
        <dsp:cNvPr id="0" name=""/>
        <dsp:cNvSpPr/>
      </dsp:nvSpPr>
      <dsp:spPr>
        <a:xfrm>
          <a:off x="0" y="2101418"/>
          <a:ext cx="7293610" cy="838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DBF09-F035-4815-A262-185AAB3392CF}">
      <dsp:nvSpPr>
        <dsp:cNvPr id="0" name=""/>
        <dsp:cNvSpPr/>
      </dsp:nvSpPr>
      <dsp:spPr>
        <a:xfrm>
          <a:off x="253795" y="2290191"/>
          <a:ext cx="461445" cy="461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B0FF-9017-463F-94EE-4341EF7B8CDB}">
      <dsp:nvSpPr>
        <dsp:cNvPr id="0" name=""/>
        <dsp:cNvSpPr/>
      </dsp:nvSpPr>
      <dsp:spPr>
        <a:xfrm>
          <a:off x="969035" y="2101418"/>
          <a:ext cx="6324574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3. PODSUMOWANIE REALIZACJI ZADAŃ ZA ROK SZKOLNY 2018/2019</a:t>
          </a:r>
          <a:endParaRPr lang="en-US" sz="1900" kern="1200"/>
        </a:p>
      </dsp:txBody>
      <dsp:txXfrm>
        <a:off x="969035" y="2101418"/>
        <a:ext cx="6324574" cy="838991"/>
      </dsp:txXfrm>
    </dsp:sp>
    <dsp:sp modelId="{A272C0BC-DE3A-460A-B446-2A61E6BDB679}">
      <dsp:nvSpPr>
        <dsp:cNvPr id="0" name=""/>
        <dsp:cNvSpPr/>
      </dsp:nvSpPr>
      <dsp:spPr>
        <a:xfrm>
          <a:off x="0" y="3150158"/>
          <a:ext cx="7293610" cy="838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C3682-BBA7-463D-A409-6B026E05B903}">
      <dsp:nvSpPr>
        <dsp:cNvPr id="0" name=""/>
        <dsp:cNvSpPr/>
      </dsp:nvSpPr>
      <dsp:spPr>
        <a:xfrm>
          <a:off x="253795" y="3338931"/>
          <a:ext cx="461445" cy="461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F8608-B1CE-48C4-81D4-89A321994E74}">
      <dsp:nvSpPr>
        <dsp:cNvPr id="0" name=""/>
        <dsp:cNvSpPr/>
      </dsp:nvSpPr>
      <dsp:spPr>
        <a:xfrm>
          <a:off x="969035" y="3150158"/>
          <a:ext cx="6324574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4. WARSZTAT – DECYZJE ZAWODOWE MŁODYCH LUDZI WOBEC DYNAMICZNEGO RYNKU PRACY</a:t>
          </a:r>
          <a:endParaRPr lang="en-US" sz="1900" kern="1200"/>
        </a:p>
      </dsp:txBody>
      <dsp:txXfrm>
        <a:off x="969035" y="3150158"/>
        <a:ext cx="6324574" cy="838991"/>
      </dsp:txXfrm>
    </dsp:sp>
    <dsp:sp modelId="{4BD44326-DE4E-49AF-9219-15123D2F1687}">
      <dsp:nvSpPr>
        <dsp:cNvPr id="0" name=""/>
        <dsp:cNvSpPr/>
      </dsp:nvSpPr>
      <dsp:spPr>
        <a:xfrm>
          <a:off x="0" y="4198898"/>
          <a:ext cx="7293610" cy="838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B9251-9A72-4E9A-9F31-F67397762BDB}">
      <dsp:nvSpPr>
        <dsp:cNvPr id="0" name=""/>
        <dsp:cNvSpPr/>
      </dsp:nvSpPr>
      <dsp:spPr>
        <a:xfrm>
          <a:off x="253795" y="4387671"/>
          <a:ext cx="461445" cy="461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14F32-11ED-4727-994A-C3E6908574A6}">
      <dsp:nvSpPr>
        <dsp:cNvPr id="0" name=""/>
        <dsp:cNvSpPr/>
      </dsp:nvSpPr>
      <dsp:spPr>
        <a:xfrm>
          <a:off x="969035" y="4198898"/>
          <a:ext cx="6324574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5. PODSUMOWANIE I PLANY NA PRZYSZŁOŚĆ</a:t>
          </a:r>
          <a:endParaRPr lang="en-US" sz="1900" kern="1200"/>
        </a:p>
      </dsp:txBody>
      <dsp:txXfrm>
        <a:off x="969035" y="4198898"/>
        <a:ext cx="6324574" cy="83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1FFA-E4E0-3047-8B93-0A0A47ECEA5C}">
      <dsp:nvSpPr>
        <dsp:cNvPr id="0" name=""/>
        <dsp:cNvSpPr/>
      </dsp:nvSpPr>
      <dsp:spPr>
        <a:xfrm>
          <a:off x="2795349" y="1551"/>
          <a:ext cx="3398281" cy="1536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rgbClr val="0070C0"/>
              </a:solidFill>
            </a:rPr>
            <a:t>25</a:t>
          </a:r>
          <a:r>
            <a:rPr lang="pl-PL" sz="2800" kern="1200" dirty="0"/>
            <a:t> SPOTKAŃ SIECI WSPÓŁPRACY</a:t>
          </a:r>
        </a:p>
      </dsp:txBody>
      <dsp:txXfrm>
        <a:off x="2795349" y="1551"/>
        <a:ext cx="3398281" cy="1536988"/>
      </dsp:txXfrm>
    </dsp:sp>
    <dsp:sp modelId="{1E23356B-7108-8246-BB01-3A8C966560CD}">
      <dsp:nvSpPr>
        <dsp:cNvPr id="0" name=""/>
        <dsp:cNvSpPr/>
      </dsp:nvSpPr>
      <dsp:spPr>
        <a:xfrm>
          <a:off x="1121568" y="1551"/>
          <a:ext cx="1521618" cy="1536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EB524-BBFC-2646-B156-3346530F01AB}">
      <dsp:nvSpPr>
        <dsp:cNvPr id="0" name=""/>
        <dsp:cNvSpPr/>
      </dsp:nvSpPr>
      <dsp:spPr>
        <a:xfrm>
          <a:off x="1121568" y="1792143"/>
          <a:ext cx="3398281" cy="1536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rgbClr val="0070C0"/>
              </a:solidFill>
            </a:rPr>
            <a:t>148</a:t>
          </a:r>
          <a:r>
            <a:rPr lang="pl-PL" sz="2800" kern="1200" dirty="0"/>
            <a:t> SZKÓŁ BIORĄCYCH </a:t>
          </a:r>
          <a:r>
            <a:rPr lang="pl-PL" sz="2800" kern="1200" dirty="0" smtClean="0"/>
            <a:t>UDZIAŁ </a:t>
          </a:r>
          <a:r>
            <a:rPr lang="pl-PL" sz="2800" kern="1200" dirty="0"/>
            <a:t>W </a:t>
          </a:r>
          <a:r>
            <a:rPr lang="pl-PL" sz="2800" kern="1200" dirty="0" smtClean="0"/>
            <a:t>SPOTKANIACH</a:t>
          </a:r>
          <a:endParaRPr lang="pl-PL" sz="2800" kern="1200" dirty="0"/>
        </a:p>
      </dsp:txBody>
      <dsp:txXfrm>
        <a:off x="1121568" y="1792143"/>
        <a:ext cx="3398281" cy="1536988"/>
      </dsp:txXfrm>
    </dsp:sp>
    <dsp:sp modelId="{AA2CB393-A320-3C45-BAA0-8C1E14E7FA00}">
      <dsp:nvSpPr>
        <dsp:cNvPr id="0" name=""/>
        <dsp:cNvSpPr/>
      </dsp:nvSpPr>
      <dsp:spPr>
        <a:xfrm>
          <a:off x="4672012" y="1792143"/>
          <a:ext cx="1521618" cy="15369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9DB1E-20DF-0B48-B163-E6E662FDDEDE}">
      <dsp:nvSpPr>
        <dsp:cNvPr id="0" name=""/>
        <dsp:cNvSpPr/>
      </dsp:nvSpPr>
      <dsp:spPr>
        <a:xfrm>
          <a:off x="2795349" y="3582734"/>
          <a:ext cx="3398281" cy="1536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rgbClr val="0070C0"/>
              </a:solidFill>
            </a:rPr>
            <a:t>148</a:t>
          </a:r>
          <a:r>
            <a:rPr lang="pl-PL" sz="2800" kern="1200" dirty="0"/>
            <a:t>  NAUCZYCIELI</a:t>
          </a:r>
        </a:p>
      </dsp:txBody>
      <dsp:txXfrm>
        <a:off x="2795349" y="3582734"/>
        <a:ext cx="3398281" cy="1536988"/>
      </dsp:txXfrm>
    </dsp:sp>
    <dsp:sp modelId="{3AF14390-8ECA-D448-96E6-E9542A0F57D8}">
      <dsp:nvSpPr>
        <dsp:cNvPr id="0" name=""/>
        <dsp:cNvSpPr/>
      </dsp:nvSpPr>
      <dsp:spPr>
        <a:xfrm>
          <a:off x="1121568" y="3582734"/>
          <a:ext cx="1521618" cy="1536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1FFA-E4E0-3047-8B93-0A0A47ECEA5C}">
      <dsp:nvSpPr>
        <dsp:cNvPr id="0" name=""/>
        <dsp:cNvSpPr/>
      </dsp:nvSpPr>
      <dsp:spPr>
        <a:xfrm>
          <a:off x="2822699" y="272"/>
          <a:ext cx="3399979" cy="1537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>
              <a:solidFill>
                <a:srgbClr val="0070C0"/>
              </a:solidFill>
            </a:rPr>
            <a:t>257</a:t>
          </a:r>
          <a:r>
            <a:rPr lang="pl-PL" sz="2900" kern="1200" dirty="0"/>
            <a:t> SPOTKAŃ Z RODZICAMI</a:t>
          </a:r>
        </a:p>
      </dsp:txBody>
      <dsp:txXfrm>
        <a:off x="2822699" y="272"/>
        <a:ext cx="3399979" cy="1537756"/>
      </dsp:txXfrm>
    </dsp:sp>
    <dsp:sp modelId="{1E23356B-7108-8246-BB01-3A8C966560CD}">
      <dsp:nvSpPr>
        <dsp:cNvPr id="0" name=""/>
        <dsp:cNvSpPr/>
      </dsp:nvSpPr>
      <dsp:spPr>
        <a:xfrm>
          <a:off x="1148082" y="272"/>
          <a:ext cx="1522379" cy="1537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EB524-BBFC-2646-B156-3346530F01AB}">
      <dsp:nvSpPr>
        <dsp:cNvPr id="0" name=""/>
        <dsp:cNvSpPr/>
      </dsp:nvSpPr>
      <dsp:spPr>
        <a:xfrm>
          <a:off x="1148082" y="1791759"/>
          <a:ext cx="3399979" cy="1537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>
              <a:solidFill>
                <a:srgbClr val="0070C0"/>
              </a:solidFill>
            </a:rPr>
            <a:t>257</a:t>
          </a:r>
          <a:r>
            <a:rPr lang="pl-PL" sz="2900" kern="1200" dirty="0">
              <a:solidFill>
                <a:srgbClr val="0070C0"/>
              </a:solidFill>
            </a:rPr>
            <a:t> </a:t>
          </a:r>
          <a:r>
            <a:rPr lang="pl-PL" sz="2900" kern="1200" dirty="0"/>
            <a:t>WARSZTATÓW DLA UCZNIÓW</a:t>
          </a:r>
        </a:p>
      </dsp:txBody>
      <dsp:txXfrm>
        <a:off x="1148082" y="1791759"/>
        <a:ext cx="3399979" cy="1537756"/>
      </dsp:txXfrm>
    </dsp:sp>
    <dsp:sp modelId="{AA2CB393-A320-3C45-BAA0-8C1E14E7FA00}">
      <dsp:nvSpPr>
        <dsp:cNvPr id="0" name=""/>
        <dsp:cNvSpPr/>
      </dsp:nvSpPr>
      <dsp:spPr>
        <a:xfrm>
          <a:off x="4700300" y="1791759"/>
          <a:ext cx="1522379" cy="15377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9DB1E-20DF-0B48-B163-E6E662FDDEDE}">
      <dsp:nvSpPr>
        <dsp:cNvPr id="0" name=""/>
        <dsp:cNvSpPr/>
      </dsp:nvSpPr>
      <dsp:spPr>
        <a:xfrm>
          <a:off x="2822699" y="3583245"/>
          <a:ext cx="3399979" cy="1537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>
              <a:solidFill>
                <a:srgbClr val="0070C0"/>
              </a:solidFill>
            </a:rPr>
            <a:t>107</a:t>
          </a:r>
          <a:r>
            <a:rPr lang="pl-PL" sz="2900" kern="1200" dirty="0"/>
            <a:t> SPOTKAŃ INDYWIDUALNYCH Z RODZICAMI</a:t>
          </a:r>
        </a:p>
      </dsp:txBody>
      <dsp:txXfrm>
        <a:off x="2822699" y="3583245"/>
        <a:ext cx="3399979" cy="1537756"/>
      </dsp:txXfrm>
    </dsp:sp>
    <dsp:sp modelId="{3AF14390-8ECA-D448-96E6-E9542A0F57D8}">
      <dsp:nvSpPr>
        <dsp:cNvPr id="0" name=""/>
        <dsp:cNvSpPr/>
      </dsp:nvSpPr>
      <dsp:spPr>
        <a:xfrm>
          <a:off x="1148082" y="3583245"/>
          <a:ext cx="1522379" cy="1537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67BB1-8302-417C-8364-72E42CA09ACD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8D2E6-A6C3-4BD3-AE08-9F090E1E08A5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C2E3E-82B7-4A54-A87E-B57421E0BAE1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Projekt menager czy Youtuber? Kim będę? Wiedza i zawodach na współczesnym rynku pracy.</a:t>
          </a:r>
          <a:endParaRPr lang="en-US" sz="2500" kern="1200" dirty="0"/>
        </a:p>
      </dsp:txBody>
      <dsp:txXfrm>
        <a:off x="1663397" y="615"/>
        <a:ext cx="5630212" cy="1440170"/>
      </dsp:txXfrm>
    </dsp:sp>
    <dsp:sp modelId="{8B2C0552-892C-48B5-9BB2-9BDD01E8A056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AAF8F-AAEE-465C-9870-EA27476C940B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9E2BC-6CE5-4747-927E-397372A935F7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Bądź architektem swojego szczęścia.</a:t>
          </a:r>
          <a:endParaRPr lang="en-US" sz="2500" kern="1200" dirty="0"/>
        </a:p>
      </dsp:txBody>
      <dsp:txXfrm>
        <a:off x="1663397" y="1800829"/>
        <a:ext cx="5630212" cy="1440170"/>
      </dsp:txXfrm>
    </dsp:sp>
    <dsp:sp modelId="{D0E0D162-9CC3-4617-8576-B540A36B3D7D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3CD99-3E18-4C12-87AC-14FF5B3783B8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1351C-C73F-4FDB-A07D-D8E7CADD7458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Zawody wymierające, zawody przyszłości, zawody wiecznie żywe.</a:t>
          </a:r>
          <a:endParaRPr lang="en-US" sz="2500" kern="1200" dirty="0"/>
        </a:p>
      </dsp:txBody>
      <dsp:txXfrm>
        <a:off x="1663397" y="3601042"/>
        <a:ext cx="5630212" cy="1440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9DE1-48B1-4C96-B062-E7F0C577BABB}">
      <dsp:nvSpPr>
        <dsp:cNvPr id="0" name=""/>
        <dsp:cNvSpPr/>
      </dsp:nvSpPr>
      <dsp:spPr>
        <a:xfrm>
          <a:off x="614272" y="328656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09FFA-14A8-47A2-9D53-03DDE57E5684}">
      <dsp:nvSpPr>
        <dsp:cNvPr id="0" name=""/>
        <dsp:cNvSpPr/>
      </dsp:nvSpPr>
      <dsp:spPr>
        <a:xfrm>
          <a:off x="848273" y="56265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134CC-D7DA-4EB2-9B7E-F622677931D8}">
      <dsp:nvSpPr>
        <dsp:cNvPr id="0" name=""/>
        <dsp:cNvSpPr/>
      </dsp:nvSpPr>
      <dsp:spPr>
        <a:xfrm>
          <a:off x="263272" y="1768656"/>
          <a:ext cx="1800000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b="1" kern="1200" dirty="0"/>
            <a:t>Organizacja wycieczek </a:t>
          </a:r>
          <a:r>
            <a:rPr lang="pl-PL" sz="1200" b="1" kern="1200" dirty="0" err="1" smtClean="0"/>
            <a:t>zawodoznawczych</a:t>
          </a:r>
          <a:endParaRPr lang="en-US" sz="1200" b="1" kern="1200" dirty="0"/>
        </a:p>
      </dsp:txBody>
      <dsp:txXfrm>
        <a:off x="263272" y="1768656"/>
        <a:ext cx="1800000" cy="1346791"/>
      </dsp:txXfrm>
    </dsp:sp>
    <dsp:sp modelId="{B9FD5778-7D99-4E56-9D07-A5447BCB675C}">
      <dsp:nvSpPr>
        <dsp:cNvPr id="0" name=""/>
        <dsp:cNvSpPr/>
      </dsp:nvSpPr>
      <dsp:spPr>
        <a:xfrm>
          <a:off x="2729273" y="328656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B609A-3A45-4B7A-8507-BB95A292BA83}">
      <dsp:nvSpPr>
        <dsp:cNvPr id="0" name=""/>
        <dsp:cNvSpPr/>
      </dsp:nvSpPr>
      <dsp:spPr>
        <a:xfrm>
          <a:off x="2963273" y="56265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C5CB7-79B8-4178-ADD3-44A9D9E9B2F5}">
      <dsp:nvSpPr>
        <dsp:cNvPr id="0" name=""/>
        <dsp:cNvSpPr/>
      </dsp:nvSpPr>
      <dsp:spPr>
        <a:xfrm>
          <a:off x="2378273" y="1768656"/>
          <a:ext cx="1800000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b="1" kern="1200" dirty="0"/>
            <a:t>Wizyta w piekarni obserwacja procesu technologicznego wypieku pieczywa</a:t>
          </a:r>
          <a:endParaRPr lang="en-US" sz="1200" b="1" kern="1200" dirty="0"/>
        </a:p>
      </dsp:txBody>
      <dsp:txXfrm>
        <a:off x="2378273" y="1768656"/>
        <a:ext cx="1800000" cy="1346791"/>
      </dsp:txXfrm>
    </dsp:sp>
    <dsp:sp modelId="{85FCF346-A0D1-4D34-B8DD-EB935FB64950}">
      <dsp:nvSpPr>
        <dsp:cNvPr id="0" name=""/>
        <dsp:cNvSpPr/>
      </dsp:nvSpPr>
      <dsp:spPr>
        <a:xfrm>
          <a:off x="4844273" y="328656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0197B-4B11-4A9B-A301-E42C905F8584}">
      <dsp:nvSpPr>
        <dsp:cNvPr id="0" name=""/>
        <dsp:cNvSpPr/>
      </dsp:nvSpPr>
      <dsp:spPr>
        <a:xfrm>
          <a:off x="5078273" y="56265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C2518-70DF-486E-B748-FA77259E0DA9}">
      <dsp:nvSpPr>
        <dsp:cNvPr id="0" name=""/>
        <dsp:cNvSpPr/>
      </dsp:nvSpPr>
      <dsp:spPr>
        <a:xfrm>
          <a:off x="4493273" y="1768656"/>
          <a:ext cx="1800000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b="1" kern="1200" dirty="0" smtClean="0"/>
            <a:t>Zawody </a:t>
          </a:r>
          <a:r>
            <a:rPr lang="pl-PL" sz="1200" b="1" kern="1200" dirty="0"/>
            <a:t>związane z wymiarem sprawiedliwości – warsztaty w Sądzie Rejonowym</a:t>
          </a:r>
          <a:endParaRPr lang="en-US" sz="1200" b="1" kern="1200" dirty="0"/>
        </a:p>
      </dsp:txBody>
      <dsp:txXfrm>
        <a:off x="4493273" y="1768656"/>
        <a:ext cx="1800000" cy="1346791"/>
      </dsp:txXfrm>
    </dsp:sp>
    <dsp:sp modelId="{EB8B92DC-E241-4A49-9163-B3CFA1D3C993}">
      <dsp:nvSpPr>
        <dsp:cNvPr id="0" name=""/>
        <dsp:cNvSpPr/>
      </dsp:nvSpPr>
      <dsp:spPr>
        <a:xfrm>
          <a:off x="6959273" y="328656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259E3-C2F4-4938-BFAA-7AAC6EB57F55}">
      <dsp:nvSpPr>
        <dsp:cNvPr id="0" name=""/>
        <dsp:cNvSpPr/>
      </dsp:nvSpPr>
      <dsp:spPr>
        <a:xfrm>
          <a:off x="7193273" y="56265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C1D51-36C3-4FE2-905F-E84A73F02695}">
      <dsp:nvSpPr>
        <dsp:cNvPr id="0" name=""/>
        <dsp:cNvSpPr/>
      </dsp:nvSpPr>
      <dsp:spPr>
        <a:xfrm>
          <a:off x="6608273" y="1768656"/>
          <a:ext cx="1800000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b="1" kern="1200" dirty="0"/>
            <a:t>Udział uczniów w programie Dance, dance.. TVP 2</a:t>
          </a:r>
          <a:endParaRPr lang="en-US" sz="1200" b="1" kern="1200" dirty="0"/>
        </a:p>
      </dsp:txBody>
      <dsp:txXfrm>
        <a:off x="6608273" y="1768656"/>
        <a:ext cx="1800000" cy="1346791"/>
      </dsp:txXfrm>
    </dsp:sp>
    <dsp:sp modelId="{312192E6-9055-4966-A467-0BF19238A06E}">
      <dsp:nvSpPr>
        <dsp:cNvPr id="0" name=""/>
        <dsp:cNvSpPr/>
      </dsp:nvSpPr>
      <dsp:spPr>
        <a:xfrm>
          <a:off x="9074273" y="328656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E77DB-B802-4847-B99F-E70B06D55F29}">
      <dsp:nvSpPr>
        <dsp:cNvPr id="0" name=""/>
        <dsp:cNvSpPr/>
      </dsp:nvSpPr>
      <dsp:spPr>
        <a:xfrm>
          <a:off x="9308273" y="56265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15ABF-3E20-4EBB-A9A5-C29479F2765B}">
      <dsp:nvSpPr>
        <dsp:cNvPr id="0" name=""/>
        <dsp:cNvSpPr/>
      </dsp:nvSpPr>
      <dsp:spPr>
        <a:xfrm>
          <a:off x="8723273" y="1768656"/>
          <a:ext cx="1800000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b="1" kern="1200" dirty="0"/>
            <a:t>Spotkania z pasjonatami: lekarz, pszczelarz, rzeźbiarz, rolnik, archeolog, nauczyciel przedszkola, kustosz muzeum</a:t>
          </a:r>
          <a:r>
            <a:rPr lang="pl-PL" sz="1100" kern="1200" dirty="0"/>
            <a:t>.</a:t>
          </a:r>
          <a:endParaRPr lang="en-US" sz="1100" kern="1200" dirty="0"/>
        </a:p>
      </dsp:txBody>
      <dsp:txXfrm>
        <a:off x="8723273" y="1768656"/>
        <a:ext cx="1800000" cy="1346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BE32A-B266-4B16-AEA8-4AA61981BF29}">
      <dsp:nvSpPr>
        <dsp:cNvPr id="0" name=""/>
        <dsp:cNvSpPr/>
      </dsp:nvSpPr>
      <dsp:spPr>
        <a:xfrm>
          <a:off x="0" y="2092"/>
          <a:ext cx="7293610" cy="1060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3EFE3-1DFE-45E0-A820-C80AA3C105DE}">
      <dsp:nvSpPr>
        <dsp:cNvPr id="0" name=""/>
        <dsp:cNvSpPr/>
      </dsp:nvSpPr>
      <dsp:spPr>
        <a:xfrm>
          <a:off x="320818" y="240717"/>
          <a:ext cx="583306" cy="583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9891A-91DD-4815-A4A0-3DB117631413}">
      <dsp:nvSpPr>
        <dsp:cNvPr id="0" name=""/>
        <dsp:cNvSpPr/>
      </dsp:nvSpPr>
      <dsp:spPr>
        <a:xfrm>
          <a:off x="1224942" y="2092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Klub Młodego Zawodowca – warsztaty szycia, szydełkowania, gotowania, majsterkowania – propagowanie edukacji włączającej </a:t>
          </a:r>
          <a:endParaRPr lang="en-US" sz="1900" b="1" kern="1200" dirty="0"/>
        </a:p>
      </dsp:txBody>
      <dsp:txXfrm>
        <a:off x="1224942" y="2092"/>
        <a:ext cx="6068667" cy="1060556"/>
      </dsp:txXfrm>
    </dsp:sp>
    <dsp:sp modelId="{8F36F638-0672-4121-8317-FC52715C0668}">
      <dsp:nvSpPr>
        <dsp:cNvPr id="0" name=""/>
        <dsp:cNvSpPr/>
      </dsp:nvSpPr>
      <dsp:spPr>
        <a:xfrm>
          <a:off x="0" y="1327788"/>
          <a:ext cx="7293610" cy="1060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2D890-E4DF-473E-817B-5959365FD5B6}">
      <dsp:nvSpPr>
        <dsp:cNvPr id="0" name=""/>
        <dsp:cNvSpPr/>
      </dsp:nvSpPr>
      <dsp:spPr>
        <a:xfrm>
          <a:off x="320818" y="1566413"/>
          <a:ext cx="583306" cy="5833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2B27C-BD8F-410C-9FB9-AAA117FC624E}">
      <dsp:nvSpPr>
        <dsp:cNvPr id="0" name=""/>
        <dsp:cNvSpPr/>
      </dsp:nvSpPr>
      <dsp:spPr>
        <a:xfrm>
          <a:off x="1224942" y="1327788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Biblioteczka </a:t>
          </a:r>
          <a:r>
            <a:rPr lang="pl-PL" sz="1900" b="1" kern="1200" dirty="0" smtClean="0"/>
            <a:t>Powiatowego Punktu Doradztwa Edukacyjno-Zawodowego</a:t>
          </a:r>
          <a:endParaRPr lang="en-US" sz="1900" b="1" kern="1200" dirty="0"/>
        </a:p>
      </dsp:txBody>
      <dsp:txXfrm>
        <a:off x="1224942" y="1327788"/>
        <a:ext cx="6068667" cy="1060556"/>
      </dsp:txXfrm>
    </dsp:sp>
    <dsp:sp modelId="{BF7A42DE-FB2E-4BC4-8051-2EDE613ED77D}">
      <dsp:nvSpPr>
        <dsp:cNvPr id="0" name=""/>
        <dsp:cNvSpPr/>
      </dsp:nvSpPr>
      <dsp:spPr>
        <a:xfrm>
          <a:off x="0" y="2653484"/>
          <a:ext cx="7293610" cy="10605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ACDE3-E246-4B5B-8B79-20770C32D032}">
      <dsp:nvSpPr>
        <dsp:cNvPr id="0" name=""/>
        <dsp:cNvSpPr/>
      </dsp:nvSpPr>
      <dsp:spPr>
        <a:xfrm>
          <a:off x="320818" y="2892109"/>
          <a:ext cx="583306" cy="5833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A3706-178C-4EF3-8AEE-F9DBE954C1E2}">
      <dsp:nvSpPr>
        <dsp:cNvPr id="0" name=""/>
        <dsp:cNvSpPr/>
      </dsp:nvSpPr>
      <dsp:spPr>
        <a:xfrm>
          <a:off x="1224942" y="2653484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Międzyszkolne Forum Dyskusyjne  - dobre </a:t>
          </a:r>
          <a:r>
            <a:rPr lang="pl-PL" sz="1900" b="1" kern="1200" dirty="0" smtClean="0"/>
            <a:t>praktyki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w </a:t>
          </a:r>
          <a:r>
            <a:rPr lang="pl-PL" sz="1900" b="1" kern="1200" dirty="0"/>
            <a:t>doradztwie zawodowym - wymiana </a:t>
          </a:r>
          <a:r>
            <a:rPr lang="pl-PL" sz="1900" b="1" kern="1200" dirty="0" smtClean="0"/>
            <a:t>doświadczeń</a:t>
          </a:r>
          <a:endParaRPr lang="en-US" sz="1900" b="1" kern="1200" dirty="0"/>
        </a:p>
      </dsp:txBody>
      <dsp:txXfrm>
        <a:off x="1224942" y="2653484"/>
        <a:ext cx="6068667" cy="1060556"/>
      </dsp:txXfrm>
    </dsp:sp>
    <dsp:sp modelId="{00A4690B-5C26-4BF8-8AC8-D7C8B299EB8A}">
      <dsp:nvSpPr>
        <dsp:cNvPr id="0" name=""/>
        <dsp:cNvSpPr/>
      </dsp:nvSpPr>
      <dsp:spPr>
        <a:xfrm>
          <a:off x="0" y="3979179"/>
          <a:ext cx="7293610" cy="10605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0AB36-4F92-4B87-812B-0BD5C06CEA3C}">
      <dsp:nvSpPr>
        <dsp:cNvPr id="0" name=""/>
        <dsp:cNvSpPr/>
      </dsp:nvSpPr>
      <dsp:spPr>
        <a:xfrm>
          <a:off x="320818" y="4217805"/>
          <a:ext cx="583306" cy="5833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8FA81-585A-4BF3-8A7E-FC65593796C0}">
      <dsp:nvSpPr>
        <dsp:cNvPr id="0" name=""/>
        <dsp:cNvSpPr/>
      </dsp:nvSpPr>
      <dsp:spPr>
        <a:xfrm>
          <a:off x="1224942" y="3979179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Bank ćwiczeń  - rozwiązania metodyczne na poszczególne etapy kształcenia</a:t>
          </a:r>
          <a:endParaRPr lang="en-US" sz="1900" b="1" kern="1200" dirty="0"/>
        </a:p>
      </dsp:txBody>
      <dsp:txXfrm>
        <a:off x="1224942" y="3979179"/>
        <a:ext cx="6068667" cy="1060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880C9-3EE5-405D-8A72-0507C0814E31}">
      <dsp:nvSpPr>
        <dsp:cNvPr id="0" name=""/>
        <dsp:cNvSpPr/>
      </dsp:nvSpPr>
      <dsp:spPr>
        <a:xfrm>
          <a:off x="1883273" y="15495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DFA37-3A4B-4AF9-AD75-182B0B1795B5}">
      <dsp:nvSpPr>
        <dsp:cNvPr id="0" name=""/>
        <dsp:cNvSpPr/>
      </dsp:nvSpPr>
      <dsp:spPr>
        <a:xfrm>
          <a:off x="695272" y="25691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Fundacja Młodzieżowej Przedsiębiorczości</a:t>
          </a:r>
          <a:endParaRPr lang="en-US" sz="1800" b="1" kern="1200" dirty="0"/>
        </a:p>
      </dsp:txBody>
      <dsp:txXfrm>
        <a:off x="695272" y="2569153"/>
        <a:ext cx="4320000" cy="720000"/>
      </dsp:txXfrm>
    </dsp:sp>
    <dsp:sp modelId="{D02BD80D-1A65-4F41-BCD7-6697AD89898A}">
      <dsp:nvSpPr>
        <dsp:cNvPr id="0" name=""/>
        <dsp:cNvSpPr/>
      </dsp:nvSpPr>
      <dsp:spPr>
        <a:xfrm>
          <a:off x="6959273" y="15495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6E118-228A-4DCF-B203-E3E045AD7E31}">
      <dsp:nvSpPr>
        <dsp:cNvPr id="0" name=""/>
        <dsp:cNvSpPr/>
      </dsp:nvSpPr>
      <dsp:spPr>
        <a:xfrm>
          <a:off x="5771273" y="25691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BCC – Studenckie Forum Przedsiębiorczości Politechniki Świętokrzyskiej</a:t>
          </a:r>
          <a:endParaRPr lang="en-US" sz="1800" b="1" kern="1200" dirty="0"/>
        </a:p>
      </dsp:txBody>
      <dsp:txXfrm>
        <a:off x="5771273" y="2569153"/>
        <a:ext cx="432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880C9-3EE5-405D-8A72-0507C0814E31}">
      <dsp:nvSpPr>
        <dsp:cNvPr id="0" name=""/>
        <dsp:cNvSpPr/>
      </dsp:nvSpPr>
      <dsp:spPr>
        <a:xfrm>
          <a:off x="1883273" y="15495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DFA37-3A4B-4AF9-AD75-182B0B1795B5}">
      <dsp:nvSpPr>
        <dsp:cNvPr id="0" name=""/>
        <dsp:cNvSpPr/>
      </dsp:nvSpPr>
      <dsp:spPr>
        <a:xfrm>
          <a:off x="695272" y="25691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Wojewódzki Urząd Pracy</a:t>
          </a:r>
          <a:endParaRPr lang="en-US" sz="3100" b="1" kern="1200" dirty="0"/>
        </a:p>
      </dsp:txBody>
      <dsp:txXfrm>
        <a:off x="695272" y="2569153"/>
        <a:ext cx="4320000" cy="720000"/>
      </dsp:txXfrm>
    </dsp:sp>
    <dsp:sp modelId="{D02BD80D-1A65-4F41-BCD7-6697AD89898A}">
      <dsp:nvSpPr>
        <dsp:cNvPr id="0" name=""/>
        <dsp:cNvSpPr/>
      </dsp:nvSpPr>
      <dsp:spPr>
        <a:xfrm>
          <a:off x="6959273" y="15495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6E118-228A-4DCF-B203-E3E045AD7E31}">
      <dsp:nvSpPr>
        <dsp:cNvPr id="0" name=""/>
        <dsp:cNvSpPr/>
      </dsp:nvSpPr>
      <dsp:spPr>
        <a:xfrm>
          <a:off x="5771273" y="25691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OHP </a:t>
          </a:r>
          <a:endParaRPr lang="en-US" sz="3100" b="1" kern="1200" dirty="0"/>
        </a:p>
      </dsp:txBody>
      <dsp:txXfrm>
        <a:off x="5771273" y="2569153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40614-7BB4-AE47-842C-ACE8510CD64E}">
      <dsp:nvSpPr>
        <dsp:cNvPr id="0" name=""/>
        <dsp:cNvSpPr/>
      </dsp:nvSpPr>
      <dsp:spPr>
        <a:xfrm>
          <a:off x="2235892" y="648701"/>
          <a:ext cx="481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4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4002" y="691856"/>
        <a:ext cx="25622" cy="5129"/>
      </dsp:txXfrm>
    </dsp:sp>
    <dsp:sp modelId="{0D67C115-A5CA-0649-B4F0-C7375FEDFA65}">
      <dsp:nvSpPr>
        <dsp:cNvPr id="0" name=""/>
        <dsp:cNvSpPr/>
      </dsp:nvSpPr>
      <dsp:spPr>
        <a:xfrm>
          <a:off x="9692" y="26021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Kontynuowanie i uatrakcyjnianie zajęć </a:t>
          </a:r>
          <a:r>
            <a:rPr lang="pl-PL" sz="1200" b="1" kern="1200" dirty="0"/>
            <a:t>z doradztwa zawodowego dla </a:t>
          </a:r>
          <a:r>
            <a:rPr lang="pl-PL" sz="1200" b="1" kern="1200" dirty="0" smtClean="0"/>
            <a:t>uczniów</a:t>
          </a:r>
          <a:endParaRPr lang="en-US" sz="1200" b="1" kern="1200" dirty="0"/>
        </a:p>
      </dsp:txBody>
      <dsp:txXfrm>
        <a:off x="9692" y="26021"/>
        <a:ext cx="2228000" cy="1336800"/>
      </dsp:txXfrm>
    </dsp:sp>
    <dsp:sp modelId="{676B97B4-257C-DA46-94C8-1F97A35EE037}">
      <dsp:nvSpPr>
        <dsp:cNvPr id="0" name=""/>
        <dsp:cNvSpPr/>
      </dsp:nvSpPr>
      <dsp:spPr>
        <a:xfrm>
          <a:off x="4976333" y="648701"/>
          <a:ext cx="481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4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4442" y="691856"/>
        <a:ext cx="25622" cy="5129"/>
      </dsp:txXfrm>
    </dsp:sp>
    <dsp:sp modelId="{A46923D5-C457-7742-B512-C024388E6877}">
      <dsp:nvSpPr>
        <dsp:cNvPr id="0" name=""/>
        <dsp:cNvSpPr/>
      </dsp:nvSpPr>
      <dsp:spPr>
        <a:xfrm>
          <a:off x="2750133" y="26021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Stwarzanie przestrzeni </a:t>
          </a:r>
          <a:r>
            <a:rPr lang="pl-PL" sz="1200" b="1" kern="1200" dirty="0"/>
            <a:t>do partycypacji rodziców w procesie doradztwa </a:t>
          </a:r>
          <a:r>
            <a:rPr lang="pl-PL" sz="1200" b="1" kern="1200" dirty="0" smtClean="0"/>
            <a:t>zawodowego</a:t>
          </a:r>
          <a:endParaRPr lang="en-US" sz="1200" b="1" kern="1200" dirty="0"/>
        </a:p>
      </dsp:txBody>
      <dsp:txXfrm>
        <a:off x="2750133" y="26021"/>
        <a:ext cx="2228000" cy="1336800"/>
      </dsp:txXfrm>
    </dsp:sp>
    <dsp:sp modelId="{C1B5413C-AA60-4E4D-A80D-DF5D776CD237}">
      <dsp:nvSpPr>
        <dsp:cNvPr id="0" name=""/>
        <dsp:cNvSpPr/>
      </dsp:nvSpPr>
      <dsp:spPr>
        <a:xfrm>
          <a:off x="1123692" y="1361021"/>
          <a:ext cx="5480881" cy="481840"/>
        </a:xfrm>
        <a:custGeom>
          <a:avLst/>
          <a:gdLst/>
          <a:ahLst/>
          <a:cxnLst/>
          <a:rect l="0" t="0" r="0" b="0"/>
          <a:pathLst>
            <a:path>
              <a:moveTo>
                <a:pt x="5480881" y="0"/>
              </a:moveTo>
              <a:lnTo>
                <a:pt x="5480881" y="258020"/>
              </a:lnTo>
              <a:lnTo>
                <a:pt x="0" y="258020"/>
              </a:lnTo>
              <a:lnTo>
                <a:pt x="0" y="48184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6513" y="1599377"/>
        <a:ext cx="275239" cy="5129"/>
      </dsp:txXfrm>
    </dsp:sp>
    <dsp:sp modelId="{1DADBDB2-2B95-3D47-B7B8-17DC5E4AF26E}">
      <dsp:nvSpPr>
        <dsp:cNvPr id="0" name=""/>
        <dsp:cNvSpPr/>
      </dsp:nvSpPr>
      <dsp:spPr>
        <a:xfrm>
          <a:off x="5490574" y="26021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Wzmacnianie współpracy doradców </a:t>
          </a:r>
          <a:r>
            <a:rPr lang="pl-PL" sz="1200" kern="1200" dirty="0"/>
            <a:t>zawodowych szkół podstawowych z doradcami szkół ponadpodstawowych</a:t>
          </a:r>
          <a:endParaRPr lang="en-US" sz="1200" kern="1200" dirty="0"/>
        </a:p>
      </dsp:txBody>
      <dsp:txXfrm>
        <a:off x="5490574" y="26021"/>
        <a:ext cx="2228000" cy="1336800"/>
      </dsp:txXfrm>
    </dsp:sp>
    <dsp:sp modelId="{D7F731A9-B3D0-B54B-B7CD-6E2C35CEF733}">
      <dsp:nvSpPr>
        <dsp:cNvPr id="0" name=""/>
        <dsp:cNvSpPr/>
      </dsp:nvSpPr>
      <dsp:spPr>
        <a:xfrm>
          <a:off x="2235892" y="2497942"/>
          <a:ext cx="481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4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4002" y="2541097"/>
        <a:ext cx="25622" cy="5129"/>
      </dsp:txXfrm>
    </dsp:sp>
    <dsp:sp modelId="{035A2BD5-02CE-AE4F-BAF9-0A3734DDE288}">
      <dsp:nvSpPr>
        <dsp:cNvPr id="0" name=""/>
        <dsp:cNvSpPr/>
      </dsp:nvSpPr>
      <dsp:spPr>
        <a:xfrm>
          <a:off x="9692" y="1875261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Nawiązywanie współpracy </a:t>
          </a:r>
          <a:r>
            <a:rPr lang="pl-PL" sz="1200" b="1" kern="1200" dirty="0"/>
            <a:t>z instytucjami i pracodawcami w celu organizacji atrakcyjnych form </a:t>
          </a:r>
          <a:r>
            <a:rPr lang="pl-PL" sz="1200" b="1" kern="1200" dirty="0" smtClean="0"/>
            <a:t>zajęć</a:t>
          </a:r>
          <a:endParaRPr lang="en-US" sz="1200" b="1" kern="1200" dirty="0"/>
        </a:p>
      </dsp:txBody>
      <dsp:txXfrm>
        <a:off x="9692" y="1875261"/>
        <a:ext cx="2228000" cy="1336800"/>
      </dsp:txXfrm>
    </dsp:sp>
    <dsp:sp modelId="{202451C6-FDE3-A54D-8069-5929D5183E9D}">
      <dsp:nvSpPr>
        <dsp:cNvPr id="0" name=""/>
        <dsp:cNvSpPr/>
      </dsp:nvSpPr>
      <dsp:spPr>
        <a:xfrm>
          <a:off x="4976333" y="2497942"/>
          <a:ext cx="481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4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4442" y="2541097"/>
        <a:ext cx="25622" cy="5129"/>
      </dsp:txXfrm>
    </dsp:sp>
    <dsp:sp modelId="{61A0A939-C2B0-CD43-A021-75CB790FCDC7}">
      <dsp:nvSpPr>
        <dsp:cNvPr id="0" name=""/>
        <dsp:cNvSpPr/>
      </dsp:nvSpPr>
      <dsp:spPr>
        <a:xfrm>
          <a:off x="2750133" y="1875261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kern="1200" dirty="0" smtClean="0"/>
            <a:t>Pozyskiwanie szkół do współpracy w ramach PPDEZ</a:t>
          </a: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>
        <a:off x="2750133" y="1875261"/>
        <a:ext cx="2228000" cy="1336800"/>
      </dsp:txXfrm>
    </dsp:sp>
    <dsp:sp modelId="{2241FEA3-6BEB-1E45-8C83-B6E7B85E3982}">
      <dsp:nvSpPr>
        <dsp:cNvPr id="0" name=""/>
        <dsp:cNvSpPr/>
      </dsp:nvSpPr>
      <dsp:spPr>
        <a:xfrm>
          <a:off x="1123692" y="3210262"/>
          <a:ext cx="5480881" cy="481840"/>
        </a:xfrm>
        <a:custGeom>
          <a:avLst/>
          <a:gdLst/>
          <a:ahLst/>
          <a:cxnLst/>
          <a:rect l="0" t="0" r="0" b="0"/>
          <a:pathLst>
            <a:path>
              <a:moveTo>
                <a:pt x="5480881" y="0"/>
              </a:moveTo>
              <a:lnTo>
                <a:pt x="5480881" y="258020"/>
              </a:lnTo>
              <a:lnTo>
                <a:pt x="0" y="258020"/>
              </a:lnTo>
              <a:lnTo>
                <a:pt x="0" y="48184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6513" y="3448617"/>
        <a:ext cx="275239" cy="5129"/>
      </dsp:txXfrm>
    </dsp:sp>
    <dsp:sp modelId="{927D49E1-3573-D049-9AC4-E63C2C1572B9}">
      <dsp:nvSpPr>
        <dsp:cNvPr id="0" name=""/>
        <dsp:cNvSpPr/>
      </dsp:nvSpPr>
      <dsp:spPr>
        <a:xfrm>
          <a:off x="5490574" y="1875261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Promowanie doradztwa zawodowego w środowisku lokalnym</a:t>
          </a:r>
          <a:endParaRPr lang="en-US" sz="1200" b="1" kern="1200" dirty="0"/>
        </a:p>
      </dsp:txBody>
      <dsp:txXfrm>
        <a:off x="5490574" y="1875261"/>
        <a:ext cx="2228000" cy="1336800"/>
      </dsp:txXfrm>
    </dsp:sp>
    <dsp:sp modelId="{55C26401-2CD2-F846-93C4-2DCFBD7A6255}">
      <dsp:nvSpPr>
        <dsp:cNvPr id="0" name=""/>
        <dsp:cNvSpPr/>
      </dsp:nvSpPr>
      <dsp:spPr>
        <a:xfrm>
          <a:off x="2235892" y="4347182"/>
          <a:ext cx="481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4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4002" y="4390337"/>
        <a:ext cx="25622" cy="5129"/>
      </dsp:txXfrm>
    </dsp:sp>
    <dsp:sp modelId="{19EF8538-0FE8-E842-ABDF-98B642924E96}">
      <dsp:nvSpPr>
        <dsp:cNvPr id="0" name=""/>
        <dsp:cNvSpPr/>
      </dsp:nvSpPr>
      <dsp:spPr>
        <a:xfrm>
          <a:off x="9692" y="3724502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Utworzenie w ramach powiatowych sieci współpracy wykazu instytucji i przedsiębiorców wspierających działania doradcy zawodowego przy organizacji warsztatów i wizyt </a:t>
          </a:r>
          <a:r>
            <a:rPr lang="pl-PL" sz="1200" b="1" kern="1200" dirty="0" err="1" smtClean="0"/>
            <a:t>zawodoznawczych</a:t>
          </a:r>
          <a:endParaRPr lang="en-US" sz="1200" b="1" kern="1200" dirty="0"/>
        </a:p>
      </dsp:txBody>
      <dsp:txXfrm>
        <a:off x="9692" y="3724502"/>
        <a:ext cx="2228000" cy="1336800"/>
      </dsp:txXfrm>
    </dsp:sp>
    <dsp:sp modelId="{3FF22351-672D-F846-A32C-307D47F021A8}">
      <dsp:nvSpPr>
        <dsp:cNvPr id="0" name=""/>
        <dsp:cNvSpPr/>
      </dsp:nvSpPr>
      <dsp:spPr>
        <a:xfrm>
          <a:off x="2750133" y="3724502"/>
          <a:ext cx="2228000" cy="1336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74" tIns="114597" rIns="109174" bIns="11459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Wykazywanie dbałości </a:t>
          </a:r>
          <a:r>
            <a:rPr lang="pl-PL" sz="1200" b="1" kern="1200" dirty="0"/>
            <a:t>o jakość i efektywność oferty doradztwa </a:t>
          </a:r>
          <a:r>
            <a:rPr lang="pl-PL" sz="1200" b="1" kern="1200" dirty="0" smtClean="0"/>
            <a:t>zawodowego</a:t>
          </a:r>
          <a:endParaRPr lang="en-US" sz="1200" b="1" kern="1200" dirty="0"/>
        </a:p>
      </dsp:txBody>
      <dsp:txXfrm>
        <a:off x="2750133" y="3724502"/>
        <a:ext cx="2228000" cy="133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622E-D780-4AB3-AA6D-74F2C2A069E1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1763D-5256-4BC1-90B9-CF0AF7B80D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49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18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66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97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83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9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7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6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61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07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4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48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2C726B-5853-2642-9EAF-55DE8B33836C}" type="datetimeFigureOut">
              <a:rPr lang="pl-PL" smtClean="0"/>
              <a:pPr/>
              <a:t>2019-11-28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9F62658-3BB3-034E-9E43-9718F71584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75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A6A2B-E406-1341-A5B8-0E9176957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56" y="1298448"/>
            <a:ext cx="8238292" cy="24381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</a:rPr>
              <a:t>SPOTKANIE SPRAWOZDAWCZO - SZKOLENIOWE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BF75A7-E644-D34C-8A31-5F55D052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56" y="4670246"/>
            <a:ext cx="8268459" cy="914400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</a:rPr>
              <a:t>POWIATOWE </a:t>
            </a:r>
            <a:r>
              <a:rPr lang="pl-PL" sz="2000" dirty="0" smtClean="0">
                <a:solidFill>
                  <a:srgbClr val="002060"/>
                </a:solidFill>
              </a:rPr>
              <a:t> PUNKTY  DORADZTWA  EDUKACYJNO </a:t>
            </a:r>
            <a:r>
              <a:rPr lang="pl-PL" sz="2000" dirty="0">
                <a:solidFill>
                  <a:srgbClr val="002060"/>
                </a:solidFill>
              </a:rPr>
              <a:t>- ZAWODWEGO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6C7EA8-E0A9-4CD0-B27D-44D62552A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4668" y="0"/>
            <a:ext cx="3057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42A74A-0FC5-624D-860E-FB6CA814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52" y="2219315"/>
            <a:ext cx="2411217" cy="24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3A98E25-95DA-4E2F-94CC-5E79408EF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C125D5A-ECBE-45E5-AC10-E6040E77E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83CB8C-07EA-9447-B553-B153DCCF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Instytucje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91A9E14-079D-45CF-B122-0021417B3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Symbol zastępczy zawartości 2">
            <a:extLst>
              <a:ext uri="{FF2B5EF4-FFF2-40B4-BE49-F238E27FC236}">
                <a16:creationId xmlns:a16="http://schemas.microsoft.com/office/drawing/2014/main" id="{977ADA05-A2D9-40E4-B62A-DCCAF2CF2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178895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29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D9658-49F7-894D-A493-3F083B7C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Kierunki działań wynikające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z </a:t>
            </a:r>
            <a:r>
              <a:rPr lang="pl-PL" sz="2800" b="1" dirty="0"/>
              <a:t>rekomendacji </a:t>
            </a:r>
            <a:r>
              <a:rPr lang="pl-PL" sz="2800" b="1" dirty="0" smtClean="0"/>
              <a:t>zawartych </a:t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sprawozdaniach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DD60ACA-069A-49A0-AD35-A57E64FB0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3655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14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50E08B-FEDF-A843-B354-60DE1F58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449" y="1647862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spc="-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DZIĘKUJEMY</a:t>
            </a:r>
            <a:endParaRPr lang="en-US" sz="4400" b="1" spc="-1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5A18E7B-5B25-584D-BB5D-1170C7FF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19" y="0"/>
            <a:ext cx="2411217" cy="24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4500CD-EB6D-8445-BFBF-08A31219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/>
              <a:t>AGENDA</a:t>
            </a:r>
            <a:endParaRPr lang="pl-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CDBBB31-00CB-492A-8301-8343DB5CF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1357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41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3E4F65-8135-924A-9E7E-18CB381F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D2D260-E6BA-CB43-A500-5F753882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670" y="1683143"/>
            <a:ext cx="7667896" cy="34917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sz="2400" b="1" dirty="0" smtClean="0"/>
              <a:t>W  </a:t>
            </a:r>
            <a:r>
              <a:rPr lang="pl-PL" sz="2400" b="1" dirty="0"/>
              <a:t>WOJEWÓDZTWIE </a:t>
            </a:r>
            <a:r>
              <a:rPr lang="pl-PL" sz="2400" b="1" dirty="0" smtClean="0"/>
              <a:t> ŚWIĘTOKRZYSKIM   POWOŁANYCH ZOSTAŁO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sz="2400" b="1" dirty="0" smtClean="0">
                <a:solidFill>
                  <a:schemeClr val="tx1"/>
                </a:solidFill>
              </a:rPr>
              <a:t>25</a:t>
            </a:r>
            <a:r>
              <a:rPr lang="pl-PL" sz="2400" b="1" dirty="0" smtClean="0"/>
              <a:t> </a:t>
            </a:r>
            <a:r>
              <a:rPr lang="pl-PL" sz="2400" b="1" dirty="0"/>
              <a:t>POWIATOWYCH PUNKTÓW </a:t>
            </a:r>
            <a:endParaRPr lang="pl-PL" sz="2400" b="1" dirty="0" smtClean="0"/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sz="2400" b="1" dirty="0" smtClean="0"/>
              <a:t>DORADZTWA </a:t>
            </a:r>
            <a:r>
              <a:rPr lang="pl-PL" sz="2400" b="1" dirty="0"/>
              <a:t>EDUKACYJNO-ZAWODOWEGO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34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EA76A4F-FE56-124F-8967-1BBD4EDC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E292028-A9C7-5B40-A760-7FA20B62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70696"/>
            <a:ext cx="2947482" cy="208962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PODJĘTE </a:t>
            </a:r>
            <a:br>
              <a:rPr lang="pl-PL" sz="2800" b="1" dirty="0" smtClean="0"/>
            </a:br>
            <a:r>
              <a:rPr lang="pl-PL" sz="2800" b="1" dirty="0" smtClean="0"/>
              <a:t>DZIAŁANIA</a:t>
            </a:r>
            <a:endParaRPr lang="pl-PL" sz="28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8754A5-BDE3-864E-9BD6-15F5874C8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0159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020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DD70A1D-1673-7048-82F2-1F946072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17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E292028-A9C7-5B40-A760-7FA20B62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28" y="863600"/>
            <a:ext cx="2947482" cy="17369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PODJĘTE </a:t>
            </a:r>
            <a:br>
              <a:rPr lang="pl-PL" sz="2800" b="1" dirty="0"/>
            </a:br>
            <a:r>
              <a:rPr lang="pl-PL" sz="2800" b="1" dirty="0"/>
              <a:t>DZIAŁANIA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8754A5-BDE3-864E-9BD6-15F5874C8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538098"/>
              </p:ext>
            </p:extLst>
          </p:nvPr>
        </p:nvGraphicFramePr>
        <p:xfrm>
          <a:off x="3868738" y="863600"/>
          <a:ext cx="7370762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62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DB73DA-D247-6748-B005-2E58A992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pl-PL" sz="3300" b="1" dirty="0"/>
              <a:t>MAGNES TEMATYCZNY DLA DORADZTWA ZAWODWEGO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9805C53-7164-476C-8408-2CC9E4C4E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95542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22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A98E25-95DA-4E2F-94CC-5E79408EF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25D5A-ECBE-45E5-AC10-E6040E77E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06E39A-940B-E24C-B2F4-5DDEA91D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INSPIRACJE METODYCZNE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1A9E14-079D-45CF-B122-0021417B3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59E048E-7D4F-4317-B8E2-4955A221C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610645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32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06E39A-940B-E24C-B2F4-5DDEA91D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pl-PL" sz="3300" b="1" dirty="0"/>
              <a:t>INSPIRACJE METODYCZNE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18178E4-63B7-4ACB-A426-0193B3447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540499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03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3A98E25-95DA-4E2F-94CC-5E79408EF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C125D5A-ECBE-45E5-AC10-E6040E77E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83CB8C-07EA-9447-B553-B153DCCF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Instytucje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91A9E14-079D-45CF-B122-0021417B3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Symbol zastępczy zawartości 2">
            <a:extLst>
              <a:ext uri="{FF2B5EF4-FFF2-40B4-BE49-F238E27FC236}">
                <a16:creationId xmlns:a16="http://schemas.microsoft.com/office/drawing/2014/main" id="{977ADA05-A2D9-40E4-B62A-DCCAF2CF2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74692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477616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Ramk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Ramka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325</Words>
  <Application>Microsoft Office PowerPoint</Application>
  <PresentationFormat>Panoramiczny</PresentationFormat>
  <Paragraphs>51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 2</vt:lpstr>
      <vt:lpstr>Ramka</vt:lpstr>
      <vt:lpstr>SPOTKANIE SPRAWOZDAWCZO - SZKOLENIOWE</vt:lpstr>
      <vt:lpstr>AGENDA</vt:lpstr>
      <vt:lpstr>Prezentacja programu PowerPoint</vt:lpstr>
      <vt:lpstr>PODJĘTE  DZIAŁANIA</vt:lpstr>
      <vt:lpstr>PODJĘTE  DZIAŁANIA</vt:lpstr>
      <vt:lpstr>MAGNES TEMATYCZNY DLA DORADZTWA ZAWODWEGO</vt:lpstr>
      <vt:lpstr>INSPIRACJE METODYCZNE</vt:lpstr>
      <vt:lpstr>INSPIRACJE METODYCZNE</vt:lpstr>
      <vt:lpstr>Instytucje</vt:lpstr>
      <vt:lpstr>Instytucje</vt:lpstr>
      <vt:lpstr>Kierunki działań wynikające  z rekomendacji zawartych  w sprawozdaniach</vt:lpstr>
      <vt:lpstr>DZIĘKUJEMY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SPRAWOZDAWCZO - SZKOLENIOWE</dc:title>
  <dc:creator>Rafał Juszkiewicz</dc:creator>
  <cp:lastModifiedBy>Renata Zaborek</cp:lastModifiedBy>
  <cp:revision>12</cp:revision>
  <cp:lastPrinted>2019-11-21T10:51:28Z</cp:lastPrinted>
  <dcterms:created xsi:type="dcterms:W3CDTF">2019-11-08T20:19:55Z</dcterms:created>
  <dcterms:modified xsi:type="dcterms:W3CDTF">2019-11-28T12:45:03Z</dcterms:modified>
</cp:coreProperties>
</file>