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65" r:id="rId2"/>
    <p:sldId id="256" r:id="rId3"/>
    <p:sldId id="366" r:id="rId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3431" autoAdjust="0"/>
  </p:normalViewPr>
  <p:slideViewPr>
    <p:cSldViewPr snapToGrid="0">
      <p:cViewPr varScale="1">
        <p:scale>
          <a:sx n="108" d="100"/>
          <a:sy n="108" d="100"/>
        </p:scale>
        <p:origin x="70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676D2-9885-40D3-80F2-5FFDD11270C9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866D3-5C88-4E2C-8356-EB0E543A379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8893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3E558-FDAE-4A37-AFBC-9292806A545A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7DC48-C5CA-42A4-9F1F-C5C99536DB4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0856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520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133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210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206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4324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293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549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361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07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167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029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0823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32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62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6571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45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2991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225A9D6-AEBE-4D07-9FB7-99A3A483110F}" type="datetimeFigureOut">
              <a:rPr lang="pl-PL" smtClean="0"/>
              <a:t>25.03.2025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B7BBA8-A6FF-49C3-B6E0-275A18C67E6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158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29" y="737192"/>
            <a:ext cx="9755370" cy="5472222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224" y="4963412"/>
            <a:ext cx="1101858" cy="108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31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8874E9B5-AC80-4B4E-BE2E-C6E4E3705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24" y="-113414"/>
            <a:ext cx="12260424" cy="6838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435291" y="5914407"/>
            <a:ext cx="7903028" cy="943593"/>
          </a:xfrm>
        </p:spPr>
        <p:txBody>
          <a:bodyPr>
            <a:normAutofit/>
          </a:bodyPr>
          <a:lstStyle/>
          <a:p>
            <a:r>
              <a:rPr lang="pl-PL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r>
            <a:r>
              <a:rPr lang="pl-PL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marca 2025 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pl-PL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Kielce</a:t>
            </a:r>
            <a:endParaRPr lang="pl-PL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5CFF1FA-1ADD-4F0E-842C-A5657A091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574" y="1263741"/>
            <a:ext cx="963323" cy="868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D17C8435-1430-4F5F-9D1E-A781FB9CBC61}"/>
              </a:ext>
            </a:extLst>
          </p:cNvPr>
          <p:cNvSpPr/>
          <p:nvPr/>
        </p:nvSpPr>
        <p:spPr>
          <a:xfrm>
            <a:off x="3193366" y="1174653"/>
            <a:ext cx="636118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pl-PL" sz="4800" b="1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3CCF25C-8E22-571B-46EC-51253FC57660}"/>
              </a:ext>
            </a:extLst>
          </p:cNvPr>
          <p:cNvSpPr/>
          <p:nvPr/>
        </p:nvSpPr>
        <p:spPr>
          <a:xfrm>
            <a:off x="5968591" y="4112346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pl-PL" sz="2400" b="1" cap="none" spc="0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3050897" y="1091609"/>
            <a:ext cx="735483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b="1" dirty="0">
                <a:solidFill>
                  <a:srgbClr val="998E7F"/>
                </a:solidFill>
                <a:latin typeface="Roboto-Bold"/>
              </a:rPr>
              <a:t>Program Erasmus+ w sektorze kształcenia</a:t>
            </a:r>
          </a:p>
          <a:p>
            <a:pPr algn="ctr"/>
            <a:r>
              <a:rPr lang="pl-PL" sz="2200" b="1" dirty="0">
                <a:solidFill>
                  <a:srgbClr val="998E7F"/>
                </a:solidFill>
                <a:latin typeface="Roboto-Bold"/>
              </a:rPr>
              <a:t>i szkolenia zawodowego</a:t>
            </a:r>
          </a:p>
          <a:p>
            <a:pPr algn="ctr"/>
            <a:r>
              <a:rPr lang="pl-PL" sz="1200" b="1" dirty="0">
                <a:solidFill>
                  <a:srgbClr val="998E7F"/>
                </a:solidFill>
                <a:latin typeface="Roboto-Bold"/>
              </a:rPr>
              <a:t>Spotkanie Rady Dyrektorów Szkół Zawodowych przy Świętokrzyskim Kuratorze Oświaty</a:t>
            </a:r>
          </a:p>
          <a:p>
            <a:r>
              <a:rPr lang="pl-PL" sz="1500" dirty="0" smtClean="0">
                <a:solidFill>
                  <a:srgbClr val="58595B"/>
                </a:solidFill>
                <a:latin typeface="Roboto-Regular"/>
              </a:rPr>
              <a:t>                           27 </a:t>
            </a:r>
            <a:r>
              <a:rPr lang="pl-PL" sz="1500" dirty="0">
                <a:solidFill>
                  <a:srgbClr val="58595B"/>
                </a:solidFill>
                <a:latin typeface="Roboto-Regular"/>
              </a:rPr>
              <a:t>marca 2025 r. (czwartek) </a:t>
            </a:r>
            <a:r>
              <a:rPr lang="pl-PL" sz="1500" dirty="0">
                <a:solidFill>
                  <a:srgbClr val="58595B"/>
                </a:solidFill>
                <a:latin typeface="Roboto-Light"/>
              </a:rPr>
              <a:t>| </a:t>
            </a:r>
            <a:r>
              <a:rPr lang="pl-PL" sz="1500" dirty="0">
                <a:solidFill>
                  <a:srgbClr val="58595B"/>
                </a:solidFill>
                <a:latin typeface="Roboto-Regular"/>
              </a:rPr>
              <a:t>godz. </a:t>
            </a:r>
            <a:r>
              <a:rPr lang="pl-PL" sz="1500" dirty="0" smtClean="0">
                <a:solidFill>
                  <a:srgbClr val="58595B"/>
                </a:solidFill>
                <a:latin typeface="Roboto-Regular"/>
              </a:rPr>
              <a:t>9:00-12:15</a:t>
            </a:r>
          </a:p>
          <a:p>
            <a:endParaRPr lang="pl-PL" sz="1500" dirty="0">
              <a:solidFill>
                <a:srgbClr val="58595B"/>
              </a:solidFill>
              <a:latin typeface="Roboto-Regular"/>
            </a:endParaRPr>
          </a:p>
          <a:p>
            <a:r>
              <a:rPr lang="pl-PL" b="1" dirty="0" smtClean="0">
                <a:solidFill>
                  <a:srgbClr val="BBB1A1"/>
                </a:solidFill>
                <a:latin typeface="Roboto-Bold"/>
              </a:rPr>
              <a:t>                                             PROGRAM</a:t>
            </a:r>
          </a:p>
          <a:p>
            <a:endParaRPr lang="pl-PL" sz="1000" b="1" dirty="0">
              <a:solidFill>
                <a:srgbClr val="000000"/>
              </a:solidFill>
              <a:latin typeface="Roboto-Bold"/>
            </a:endParaRPr>
          </a:p>
          <a:p>
            <a:r>
              <a:rPr lang="pl-PL" sz="1000" b="1" dirty="0" smtClean="0">
                <a:solidFill>
                  <a:srgbClr val="58595B"/>
                </a:solidFill>
                <a:latin typeface="Roboto-Bold"/>
              </a:rPr>
              <a:t>09.00–09.25 </a:t>
            </a:r>
            <a:r>
              <a:rPr lang="pl-PL" sz="1000" b="1" dirty="0" smtClean="0">
                <a:solidFill>
                  <a:srgbClr val="000000"/>
                </a:solidFill>
                <a:latin typeface="Roboto-Bold"/>
              </a:rPr>
              <a:t>Rozpoczęcie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spotkania, powitanie gości</a:t>
            </a:r>
          </a:p>
          <a:p>
            <a:r>
              <a:rPr lang="pl-PL" sz="1000" dirty="0">
                <a:solidFill>
                  <a:srgbClr val="000000"/>
                </a:solidFill>
                <a:latin typeface="Roboto-Regular"/>
              </a:rPr>
              <a:t>− wystąpienie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Piotra Łojka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Świętokrzyskiego Kuratora </a:t>
            </a:r>
            <a:r>
              <a:rPr lang="pl-PL" sz="1000" dirty="0" smtClean="0">
                <a:solidFill>
                  <a:srgbClr val="000000"/>
                </a:solidFill>
                <a:latin typeface="Roboto-Regular"/>
              </a:rPr>
              <a:t>Oświaty</a:t>
            </a:r>
            <a:endParaRPr lang="pl-PL" sz="1000" dirty="0">
              <a:solidFill>
                <a:srgbClr val="000000"/>
              </a:solidFill>
              <a:latin typeface="Roboto-Regular"/>
            </a:endParaRP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09.25–09.40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Prezentacja działań Centrum Kształcenia Zawodowego i Ustawicznego w Kielcach</a:t>
            </a:r>
          </a:p>
          <a:p>
            <a:r>
              <a:rPr lang="pl-PL" sz="1000" dirty="0">
                <a:solidFill>
                  <a:srgbClr val="000000"/>
                </a:solidFill>
                <a:latin typeface="Roboto-Regular"/>
              </a:rPr>
              <a:t>−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Kamil Kopeć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p.o. Dyrektora </a:t>
            </a:r>
            <a:r>
              <a:rPr lang="pl-PL" sz="1000" dirty="0" err="1">
                <a:solidFill>
                  <a:srgbClr val="000000"/>
                </a:solidFill>
                <a:latin typeface="Roboto-Regular"/>
              </a:rPr>
              <a:t>CKZiU</a:t>
            </a:r>
            <a:endParaRPr lang="pl-PL" sz="1000" dirty="0">
              <a:solidFill>
                <a:srgbClr val="000000"/>
              </a:solidFill>
              <a:latin typeface="Roboto-Regular"/>
            </a:endParaRP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09.40–10.10 </a:t>
            </a:r>
            <a:r>
              <a:rPr lang="pl-PL" sz="1000" b="1" dirty="0" err="1" smtClean="0">
                <a:solidFill>
                  <a:srgbClr val="000000"/>
                </a:solidFill>
                <a:latin typeface="Roboto-Bold"/>
              </a:rPr>
              <a:t>Worldskills</a:t>
            </a:r>
            <a:r>
              <a:rPr lang="pl-PL" sz="1000" b="1" dirty="0" smtClean="0">
                <a:solidFill>
                  <a:srgbClr val="000000"/>
                </a:solidFill>
                <a:latin typeface="Roboto-Bold"/>
              </a:rPr>
              <a:t>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Poland – konkursy branżowe dla młodych zawodowców</a:t>
            </a:r>
          </a:p>
          <a:p>
            <a:r>
              <a:rPr lang="pl-PL" sz="1000" dirty="0">
                <a:solidFill>
                  <a:srgbClr val="000000"/>
                </a:solidFill>
                <a:latin typeface="Roboto-Regular"/>
              </a:rPr>
              <a:t>−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Monika Pisarczyk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Ekspert Zespołu </a:t>
            </a:r>
            <a:r>
              <a:rPr lang="pl-PL" sz="1000" dirty="0" err="1">
                <a:solidFill>
                  <a:srgbClr val="000000"/>
                </a:solidFill>
                <a:latin typeface="Roboto-Regular"/>
              </a:rPr>
              <a:t>WorldSkills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 Poland FRSE, Narodowej Agencji Programu Erasmus+ i Europejskiego Korpusu Solidarności (online</a:t>
            </a:r>
            <a:r>
              <a:rPr lang="pl-PL" sz="1000" dirty="0" smtClean="0">
                <a:solidFill>
                  <a:srgbClr val="000000"/>
                </a:solidFill>
                <a:latin typeface="Roboto-Regular"/>
              </a:rPr>
              <a:t>)</a:t>
            </a:r>
            <a:endParaRPr lang="pl-PL" sz="1000" dirty="0">
              <a:solidFill>
                <a:srgbClr val="000000"/>
              </a:solidFill>
              <a:latin typeface="Roboto-Regular"/>
            </a:endParaRP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10.10–10.40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Zagraniczna Mobilność kluczem do podnoszenia jakości kształcenia zawodowego w Polsce</a:t>
            </a:r>
          </a:p>
          <a:p>
            <a:r>
              <a:rPr lang="pl-PL" sz="1000" dirty="0">
                <a:solidFill>
                  <a:srgbClr val="000000"/>
                </a:solidFill>
                <a:latin typeface="Roboto-Regular"/>
              </a:rPr>
              <a:t>−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Michał </a:t>
            </a:r>
            <a:r>
              <a:rPr lang="pl-PL" sz="1000" b="1" dirty="0" err="1">
                <a:solidFill>
                  <a:srgbClr val="000000"/>
                </a:solidFill>
                <a:latin typeface="Roboto-Bold"/>
              </a:rPr>
              <a:t>Pachocki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Koordynator Zespołu Kształcenie i szkolenia zawodowe </a:t>
            </a:r>
            <a:r>
              <a:rPr lang="pl-PL" sz="1000" dirty="0" err="1">
                <a:solidFill>
                  <a:srgbClr val="000000"/>
                </a:solidFill>
                <a:latin typeface="Roboto-Regular"/>
              </a:rPr>
              <a:t>Erasmus+FRSE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Narodowej Agencji Programu Erasmus+ i Europejskiego Korpusu </a:t>
            </a:r>
            <a:r>
              <a:rPr lang="pl-PL" sz="1000" dirty="0" smtClean="0">
                <a:solidFill>
                  <a:srgbClr val="000000"/>
                </a:solidFill>
                <a:latin typeface="Roboto-Regular"/>
              </a:rPr>
              <a:t>Solidarności</a:t>
            </a:r>
          </a:p>
          <a:p>
            <a:r>
              <a:rPr lang="pl-PL" sz="1000" b="1" dirty="0" smtClean="0">
                <a:solidFill>
                  <a:srgbClr val="58595B"/>
                </a:solidFill>
                <a:latin typeface="Roboto-Bold"/>
              </a:rPr>
              <a:t>10.40–11.00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Prezentacja realizacji projektu Erasmus+ w Technikum nr 6 w Zespole </a:t>
            </a:r>
            <a:r>
              <a:rPr lang="pl-PL" sz="1000" b="1" dirty="0" smtClean="0">
                <a:solidFill>
                  <a:srgbClr val="000000"/>
                </a:solidFill>
                <a:latin typeface="Roboto-Bold"/>
              </a:rPr>
              <a:t>Szkół Ekonomicznych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im. Mikołaja Kopernika w Kielcach</a:t>
            </a: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11.00–11.30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Edukacja bez granic – współpraca międzynarodowa z </a:t>
            </a:r>
            <a:r>
              <a:rPr lang="pl-PL" sz="1000" b="1" dirty="0" err="1">
                <a:solidFill>
                  <a:srgbClr val="000000"/>
                </a:solidFill>
                <a:latin typeface="Roboto-Bold"/>
              </a:rPr>
              <a:t>eTwinning</a:t>
            </a:r>
            <a:endParaRPr lang="pl-PL" sz="1000" b="1" dirty="0">
              <a:solidFill>
                <a:srgbClr val="000000"/>
              </a:solidFill>
              <a:latin typeface="Roboto-Bold"/>
            </a:endParaRPr>
          </a:p>
          <a:p>
            <a:r>
              <a:rPr lang="pl-PL" sz="1000" dirty="0">
                <a:solidFill>
                  <a:srgbClr val="000000"/>
                </a:solidFill>
                <a:latin typeface="Roboto-Regular"/>
              </a:rPr>
              <a:t>−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Dominika Wilk, Anna Wilczyńska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, Ambasadorki programu </a:t>
            </a:r>
            <a:r>
              <a:rPr lang="pl-PL" sz="1000" dirty="0" err="1">
                <a:solidFill>
                  <a:srgbClr val="000000"/>
                </a:solidFill>
                <a:latin typeface="Roboto-Regular"/>
              </a:rPr>
              <a:t>eTwinning</a:t>
            </a:r>
            <a:r>
              <a:rPr lang="pl-PL" sz="1000" dirty="0">
                <a:solidFill>
                  <a:srgbClr val="000000"/>
                </a:solidFill>
                <a:latin typeface="Roboto-Regular"/>
              </a:rPr>
              <a:t> w </a:t>
            </a:r>
            <a:r>
              <a:rPr lang="pl-PL" sz="1000" dirty="0" smtClean="0">
                <a:solidFill>
                  <a:srgbClr val="000000"/>
                </a:solidFill>
                <a:latin typeface="Roboto-Regular"/>
              </a:rPr>
              <a:t>województwie świętokrzyskim</a:t>
            </a:r>
            <a:endParaRPr lang="pl-PL" sz="1000" dirty="0">
              <a:solidFill>
                <a:srgbClr val="000000"/>
              </a:solidFill>
              <a:latin typeface="Roboto-Regular"/>
            </a:endParaRP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11.30–12.00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Przerwa kawowa</a:t>
            </a:r>
          </a:p>
          <a:p>
            <a:r>
              <a:rPr lang="pl-PL" sz="1000" b="1" dirty="0">
                <a:solidFill>
                  <a:srgbClr val="58595B"/>
                </a:solidFill>
                <a:latin typeface="Roboto-Bold"/>
              </a:rPr>
              <a:t>12.00–12.15 </a:t>
            </a:r>
            <a:r>
              <a:rPr lang="pl-PL" sz="1000" b="1" dirty="0">
                <a:solidFill>
                  <a:srgbClr val="000000"/>
                </a:solidFill>
                <a:latin typeface="Roboto-Bold"/>
              </a:rPr>
              <a:t>Podsumowanie i zakończenie spotkania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0381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727818"/>
            <a:ext cx="9601196" cy="5368182"/>
          </a:xfrm>
        </p:spPr>
      </p:pic>
    </p:spTree>
    <p:extLst>
      <p:ext uri="{BB962C8B-B14F-4D97-AF65-F5344CB8AC3E}">
        <p14:creationId xmlns:p14="http://schemas.microsoft.com/office/powerpoint/2010/main" val="323877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zny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zny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5756</TotalTime>
  <Words>184</Words>
  <Application>Microsoft Office PowerPoint</Application>
  <PresentationFormat>Panoramiczny</PresentationFormat>
  <Paragraphs>21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10" baseType="lpstr">
      <vt:lpstr>Arial</vt:lpstr>
      <vt:lpstr>Calibri</vt:lpstr>
      <vt:lpstr>Garamond</vt:lpstr>
      <vt:lpstr>Roboto-Bold</vt:lpstr>
      <vt:lpstr>Roboto-Light</vt:lpstr>
      <vt:lpstr>Roboto-Regular</vt:lpstr>
      <vt:lpstr>Organiczny</vt:lpstr>
      <vt:lpstr>Prezentacja programu PowerPoint</vt:lpstr>
      <vt:lpstr>Prezentacja programu PowerPoint</vt:lpstr>
      <vt:lpstr>Prezentacja programu PowerPoint</vt:lpstr>
    </vt:vector>
  </TitlesOfParts>
  <Company>Kuratorium Oswiaty w Kielcach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Kształcenie ucznia ze SPE w szkole ogólnodostępnej</dc:title>
  <dc:creator>Teresa Kmiecik</dc:creator>
  <cp:lastModifiedBy>Sylwia Kurtek</cp:lastModifiedBy>
  <cp:revision>317</cp:revision>
  <cp:lastPrinted>2021-08-11T12:58:14Z</cp:lastPrinted>
  <dcterms:created xsi:type="dcterms:W3CDTF">2018-09-12T08:01:56Z</dcterms:created>
  <dcterms:modified xsi:type="dcterms:W3CDTF">2025-03-25T11:38:46Z</dcterms:modified>
</cp:coreProperties>
</file>