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2192000" cy="6858000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426" y="-3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1F697A-93CC-4588-8DEE-C139B9CE4B72}" type="datetimeFigureOut">
              <a:rPr lang="pl-PL" smtClean="0"/>
              <a:pPr/>
              <a:t>31.10.2023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DB47D88-AACA-4146-AEDC-6E29FD8E6BE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="" xmlns:a16="http://schemas.microsoft.com/office/drawing/2014/main" id="{EC6D0076-54BA-4E37-9CFE-1E5E0C5AE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pole tekstowe 7">
            <a:extLst>
              <a:ext uri="{FF2B5EF4-FFF2-40B4-BE49-F238E27FC236}">
                <a16:creationId xmlns="" xmlns:a16="http://schemas.microsoft.com/office/drawing/2014/main" id="{EF7311D8-DB8F-4BFA-8CE2-5EC2F441EB33}"/>
              </a:ext>
            </a:extLst>
          </p:cNvPr>
          <p:cNvSpPr txBox="1"/>
          <p:nvPr/>
        </p:nvSpPr>
        <p:spPr>
          <a:xfrm>
            <a:off x="125491" y="277509"/>
            <a:ext cx="1184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>
                <a:solidFill>
                  <a:srgbClr val="FFFF00"/>
                </a:solidFill>
                <a:latin typeface="Snap ITC" pitchFamily="82" charset="0"/>
                <a:cs typeface="Arial" panose="020B0604020202020204" pitchFamily="34" charset="0"/>
              </a:rPr>
              <a:t>Konkurs profilaktyczny dla szkół podstawowych</a:t>
            </a:r>
            <a:endParaRPr lang="pl-PL" sz="2400" dirty="0">
              <a:solidFill>
                <a:srgbClr val="FFFF00"/>
              </a:solidFill>
              <a:latin typeface="Snap ITC" pitchFamily="82" charset="0"/>
              <a:cs typeface="Arial" panose="020B0604020202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="" xmlns:a16="http://schemas.microsoft.com/office/drawing/2014/main" id="{045A2340-594C-40F7-A24B-452C0AC16DFC}"/>
              </a:ext>
            </a:extLst>
          </p:cNvPr>
          <p:cNvSpPr txBox="1"/>
          <p:nvPr/>
        </p:nvSpPr>
        <p:spPr>
          <a:xfrm>
            <a:off x="2" y="2009779"/>
            <a:ext cx="12302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SzPct val="100000"/>
              <a:defRPr/>
            </a:pPr>
            <a:endParaRPr lang="pl-PL" altLang="pl-PL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Prostokąt 8"/>
          <p:cNvSpPr/>
          <p:nvPr/>
        </p:nvSpPr>
        <p:spPr>
          <a:xfrm rot="219956">
            <a:off x="908373" y="1123596"/>
            <a:ext cx="7219183" cy="1323439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FF00"/>
                </a:solidFill>
                <a:latin typeface="Snap ITC" pitchFamily="82" charset="0"/>
                <a:cs typeface="Times New Roman" pitchFamily="18" charset="0"/>
              </a:rPr>
              <a:t>pn. „odblaskowy pokaz    mody”.</a:t>
            </a:r>
          </a:p>
        </p:txBody>
      </p:sp>
      <p:pic>
        <p:nvPicPr>
          <p:cNvPr id="1026" name="Picture 2" descr="C:\Users\745279\Desktop\8B9C85C3-63E3-4614-B4A7-47352C89E9C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7883" y="2072547"/>
            <a:ext cx="4592874" cy="244405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</p:pic>
      <p:sp>
        <p:nvSpPr>
          <p:cNvPr id="12" name="Prostokąt 11"/>
          <p:cNvSpPr/>
          <p:nvPr/>
        </p:nvSpPr>
        <p:spPr>
          <a:xfrm>
            <a:off x="6943725" y="5238750"/>
            <a:ext cx="205194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pl-PL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Bahnschrift SemiBold Condensed" pitchFamily="34" charset="0"/>
            </a:endParaRPr>
          </a:p>
        </p:txBody>
      </p:sp>
      <p:pic>
        <p:nvPicPr>
          <p:cNvPr id="1029" name="Picture 5" descr="C:\Users\745279\Desktop\57F0C0D5-2582-403B-AA4F-B6478DF60BF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1" y="2524125"/>
            <a:ext cx="3981451" cy="33337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Prostokąt 13"/>
          <p:cNvSpPr/>
          <p:nvPr/>
        </p:nvSpPr>
        <p:spPr>
          <a:xfrm>
            <a:off x="169587" y="6063734"/>
            <a:ext cx="32349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dirty="0" smtClean="0">
                <a:solidFill>
                  <a:srgbClr val="FFFF00"/>
                </a:solidFill>
                <a:latin typeface="Snap ITC" pitchFamily="82" charset="0"/>
                <a:cs typeface="Arial" panose="020B0604020202020204" pitchFamily="34" charset="0"/>
              </a:rPr>
              <a:t>Szczegóły:</a:t>
            </a:r>
          </a:p>
          <a:p>
            <a:r>
              <a:rPr lang="pl-PL" sz="1400" dirty="0" smtClean="0">
                <a:solidFill>
                  <a:srgbClr val="FFFF00"/>
                </a:solidFill>
                <a:latin typeface="Snap ITC" pitchFamily="82" charset="0"/>
                <a:cs typeface="Arial" panose="020B0604020202020204" pitchFamily="34" charset="0"/>
              </a:rPr>
              <a:t> </a:t>
            </a:r>
            <a:r>
              <a:rPr lang="pl-PL" sz="1400" dirty="0" err="1" smtClean="0">
                <a:solidFill>
                  <a:srgbClr val="FFFF00"/>
                </a:solidFill>
                <a:latin typeface="Snap ITC" pitchFamily="82" charset="0"/>
                <a:cs typeface="Arial" panose="020B0604020202020204" pitchFamily="34" charset="0"/>
              </a:rPr>
              <a:t>swietokrzyska.policja.gov.pl</a:t>
            </a:r>
            <a:r>
              <a:rPr lang="pl-PL" sz="1400" dirty="0" smtClean="0">
                <a:solidFill>
                  <a:srgbClr val="FFFF00"/>
                </a:solidFill>
                <a:latin typeface="Snap ITC" pitchFamily="82" charset="0"/>
                <a:cs typeface="Arial" panose="020B0604020202020204" pitchFamily="34" charset="0"/>
              </a:rPr>
              <a:t> </a:t>
            </a:r>
            <a:endParaRPr lang="pl-PL" sz="1400" dirty="0"/>
          </a:p>
        </p:txBody>
      </p:sp>
      <p:sp>
        <p:nvSpPr>
          <p:cNvPr id="17" name="Prostokąt 16"/>
          <p:cNvSpPr/>
          <p:nvPr/>
        </p:nvSpPr>
        <p:spPr>
          <a:xfrm>
            <a:off x="6000750" y="4495800"/>
            <a:ext cx="5981700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pl-PL" b="1" dirty="0" smtClean="0">
              <a:solidFill>
                <a:schemeClr val="bg2">
                  <a:lumMod val="25000"/>
                </a:schemeClr>
              </a:solidFill>
              <a:latin typeface="Albertus Extra Bold" pitchFamily="34" charset="0"/>
              <a:cs typeface="Arial" pitchFamily="34" charset="0"/>
            </a:endParaRPr>
          </a:p>
          <a:p>
            <a:r>
              <a:rPr lang="pl-PL" dirty="0" smtClean="0">
                <a:solidFill>
                  <a:schemeClr val="bg2">
                    <a:lumMod val="25000"/>
                  </a:schemeClr>
                </a:solidFill>
                <a:latin typeface="Albertus Extra Bold" pitchFamily="34" charset="0"/>
                <a:cs typeface="Times New Roman" pitchFamily="18" charset="0"/>
              </a:rPr>
              <a:t>       </a:t>
            </a:r>
            <a:r>
              <a:rPr lang="pl-PL" dirty="0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Konkurs  trwa </a:t>
            </a:r>
            <a:r>
              <a:rPr lang="pl-PL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do </a:t>
            </a:r>
            <a:r>
              <a:rPr lang="pl-PL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24 </a:t>
            </a:r>
            <a:r>
              <a:rPr lang="pl-PL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listopada </a:t>
            </a:r>
            <a:r>
              <a:rPr lang="pl-PL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2023r</a:t>
            </a:r>
            <a:r>
              <a:rPr lang="pl-PL" dirty="0" smtClean="0">
                <a:solidFill>
                  <a:schemeClr val="bg2">
                    <a:lumMod val="25000"/>
                  </a:schemeClr>
                </a:solidFill>
                <a:latin typeface="Snap ITC" pitchFamily="82" charset="0"/>
                <a:cs typeface="Times New Roman" pitchFamily="18" charset="0"/>
              </a:rPr>
              <a:t>.</a:t>
            </a:r>
          </a:p>
          <a:p>
            <a:endParaRPr lang="pl-PL" dirty="0" smtClean="0">
              <a:solidFill>
                <a:schemeClr val="bg1"/>
              </a:solidFill>
              <a:latin typeface="Albertus Extra Bol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1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671</TotalTime>
  <Words>25</Words>
  <Application>Microsoft Office PowerPoint</Application>
  <PresentationFormat>Niestandardowy</PresentationFormat>
  <Paragraphs>6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Hol</vt:lpstr>
      <vt:lpstr>Slajd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Tomasz Czechowski</dc:creator>
  <cp:lastModifiedBy>745279</cp:lastModifiedBy>
  <cp:revision>56</cp:revision>
  <cp:lastPrinted>2021-10-05T10:23:06Z</cp:lastPrinted>
  <dcterms:created xsi:type="dcterms:W3CDTF">2021-10-04T12:31:31Z</dcterms:created>
  <dcterms:modified xsi:type="dcterms:W3CDTF">2023-10-31T06:50:33Z</dcterms:modified>
</cp:coreProperties>
</file>